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3.xml" ContentType="application/inkml+xml"/>
  <Override PartName="/ppt/notesSlides/notesSlide50.xml" ContentType="application/vnd.openxmlformats-officedocument.presentationml.notesSlide+xml"/>
  <Override PartName="/ppt/ink/ink4.xml" ContentType="application/inkml+xml"/>
  <Override PartName="/ppt/notesSlides/notesSlide51.xml" ContentType="application/vnd.openxmlformats-officedocument.presentationml.notesSlide+xml"/>
  <Override PartName="/ppt/ink/ink5.xml" ContentType="application/inkml+xml"/>
  <Override PartName="/ppt/notesSlides/notesSlide52.xml" ContentType="application/vnd.openxmlformats-officedocument.presentationml.notesSlide+xml"/>
  <Override PartName="/ppt/ink/ink6.xml" ContentType="application/inkml+xml"/>
  <Override PartName="/ppt/notesSlides/notesSlide53.xml" ContentType="application/vnd.openxmlformats-officedocument.presentationml.notesSlide+xml"/>
  <Override PartName="/ppt/ink/ink7.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8.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ink/ink9.xml" ContentType="application/inkml+xml"/>
  <Override PartName="/ppt/ink/ink10.xml" ContentType="application/inkml+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3"/>
  </p:notesMasterIdLst>
  <p:sldIdLst>
    <p:sldId id="256" r:id="rId2"/>
    <p:sldId id="266" r:id="rId3"/>
    <p:sldId id="607" r:id="rId4"/>
    <p:sldId id="728" r:id="rId5"/>
    <p:sldId id="761" r:id="rId6"/>
    <p:sldId id="730" r:id="rId7"/>
    <p:sldId id="731" r:id="rId8"/>
    <p:sldId id="765" r:id="rId9"/>
    <p:sldId id="764" r:id="rId10"/>
    <p:sldId id="763" r:id="rId11"/>
    <p:sldId id="259" r:id="rId12"/>
    <p:sldId id="732" r:id="rId13"/>
    <p:sldId id="733" r:id="rId14"/>
    <p:sldId id="307" r:id="rId15"/>
    <p:sldId id="300" r:id="rId16"/>
    <p:sldId id="308" r:id="rId17"/>
    <p:sldId id="309" r:id="rId18"/>
    <p:sldId id="310" r:id="rId19"/>
    <p:sldId id="734" r:id="rId20"/>
    <p:sldId id="299" r:id="rId21"/>
    <p:sldId id="735" r:id="rId22"/>
    <p:sldId id="580" r:id="rId23"/>
    <p:sldId id="581" r:id="rId24"/>
    <p:sldId id="582" r:id="rId25"/>
    <p:sldId id="583" r:id="rId26"/>
    <p:sldId id="584" r:id="rId27"/>
    <p:sldId id="585" r:id="rId28"/>
    <p:sldId id="736" r:id="rId29"/>
    <p:sldId id="619" r:id="rId30"/>
    <p:sldId id="620" r:id="rId31"/>
    <p:sldId id="621" r:id="rId32"/>
    <p:sldId id="624" r:id="rId33"/>
    <p:sldId id="623" r:id="rId34"/>
    <p:sldId id="625" r:id="rId35"/>
    <p:sldId id="612" r:id="rId36"/>
    <p:sldId id="613" r:id="rId37"/>
    <p:sldId id="614" r:id="rId38"/>
    <p:sldId id="615" r:id="rId39"/>
    <p:sldId id="616" r:id="rId40"/>
    <p:sldId id="311" r:id="rId41"/>
    <p:sldId id="312" r:id="rId42"/>
    <p:sldId id="301" r:id="rId43"/>
    <p:sldId id="302" r:id="rId44"/>
    <p:sldId id="617" r:id="rId45"/>
    <p:sldId id="303" r:id="rId46"/>
    <p:sldId id="304" r:id="rId47"/>
    <p:sldId id="313" r:id="rId48"/>
    <p:sldId id="314" r:id="rId49"/>
    <p:sldId id="315" r:id="rId50"/>
    <p:sldId id="316" r:id="rId51"/>
    <p:sldId id="317" r:id="rId52"/>
    <p:sldId id="318" r:id="rId53"/>
    <p:sldId id="319" r:id="rId54"/>
    <p:sldId id="321" r:id="rId55"/>
    <p:sldId id="322" r:id="rId56"/>
    <p:sldId id="323" r:id="rId57"/>
    <p:sldId id="305" r:id="rId58"/>
    <p:sldId id="605" r:id="rId59"/>
    <p:sldId id="626" r:id="rId60"/>
    <p:sldId id="325" r:id="rId61"/>
    <p:sldId id="586" r:id="rId62"/>
    <p:sldId id="587" r:id="rId63"/>
    <p:sldId id="588" r:id="rId64"/>
    <p:sldId id="327" r:id="rId65"/>
    <p:sldId id="737" r:id="rId66"/>
    <p:sldId id="282" r:id="rId67"/>
    <p:sldId id="329" r:id="rId68"/>
    <p:sldId id="337" r:id="rId69"/>
    <p:sldId id="338" r:id="rId70"/>
    <p:sldId id="634" r:id="rId71"/>
    <p:sldId id="636" r:id="rId72"/>
    <p:sldId id="340" r:id="rId73"/>
    <p:sldId id="388" r:id="rId74"/>
    <p:sldId id="638" r:id="rId75"/>
    <p:sldId id="639" r:id="rId76"/>
    <p:sldId id="353" r:id="rId77"/>
    <p:sldId id="375" r:id="rId78"/>
    <p:sldId id="641" r:id="rId79"/>
    <p:sldId id="738" r:id="rId80"/>
    <p:sldId id="330" r:id="rId81"/>
    <p:sldId id="341" r:id="rId82"/>
    <p:sldId id="343" r:id="rId83"/>
    <p:sldId id="370" r:id="rId84"/>
    <p:sldId id="342" r:id="rId85"/>
    <p:sldId id="368" r:id="rId86"/>
    <p:sldId id="369" r:id="rId87"/>
    <p:sldId id="739" r:id="rId88"/>
    <p:sldId id="333" r:id="rId89"/>
    <p:sldId id="373" r:id="rId90"/>
    <p:sldId id="691" r:id="rId91"/>
    <p:sldId id="372" r:id="rId92"/>
    <p:sldId id="345" r:id="rId93"/>
    <p:sldId id="344" r:id="rId94"/>
    <p:sldId id="334" r:id="rId95"/>
    <p:sldId id="324" r:id="rId96"/>
    <p:sldId id="350" r:id="rId97"/>
    <p:sldId id="740" r:id="rId98"/>
    <p:sldId id="741" r:id="rId99"/>
    <p:sldId id="742" r:id="rId100"/>
    <p:sldId id="743" r:id="rId101"/>
    <p:sldId id="744" r:id="rId102"/>
    <p:sldId id="745" r:id="rId103"/>
    <p:sldId id="275" r:id="rId104"/>
    <p:sldId id="355" r:id="rId105"/>
    <p:sldId id="376" r:id="rId106"/>
    <p:sldId id="382" r:id="rId107"/>
    <p:sldId id="377" r:id="rId108"/>
    <p:sldId id="385" r:id="rId109"/>
    <p:sldId id="387" r:id="rId110"/>
    <p:sldId id="386" r:id="rId111"/>
    <p:sldId id="389" r:id="rId112"/>
    <p:sldId id="750" r:id="rId113"/>
    <p:sldId id="751" r:id="rId114"/>
    <p:sldId id="752" r:id="rId115"/>
    <p:sldId id="746" r:id="rId116"/>
    <p:sldId id="753" r:id="rId117"/>
    <p:sldId id="754" r:id="rId118"/>
    <p:sldId id="755" r:id="rId119"/>
    <p:sldId id="756" r:id="rId120"/>
    <p:sldId id="747" r:id="rId121"/>
    <p:sldId id="757" r:id="rId122"/>
    <p:sldId id="758" r:id="rId123"/>
    <p:sldId id="759" r:id="rId124"/>
    <p:sldId id="760" r:id="rId125"/>
    <p:sldId id="749" r:id="rId126"/>
    <p:sldId id="475" r:id="rId127"/>
    <p:sldId id="390" r:id="rId128"/>
    <p:sldId id="643" r:id="rId129"/>
    <p:sldId id="391" r:id="rId130"/>
    <p:sldId id="762" r:id="rId131"/>
    <p:sldId id="477" r:id="rId132"/>
    <p:sldId id="360" r:id="rId133"/>
    <p:sldId id="644" r:id="rId134"/>
    <p:sldId id="479" r:id="rId135"/>
    <p:sldId id="645" r:id="rId136"/>
    <p:sldId id="480" r:id="rId137"/>
    <p:sldId id="481" r:id="rId138"/>
    <p:sldId id="482" r:id="rId139"/>
    <p:sldId id="378" r:id="rId140"/>
    <p:sldId id="379" r:id="rId141"/>
    <p:sldId id="380" r:id="rId142"/>
    <p:sldId id="495" r:id="rId143"/>
    <p:sldId id="646" r:id="rId144"/>
    <p:sldId id="366" r:id="rId145"/>
    <p:sldId id="394" r:id="rId146"/>
    <p:sldId id="396" r:id="rId147"/>
    <p:sldId id="367" r:id="rId148"/>
    <p:sldId id="397" r:id="rId149"/>
    <p:sldId id="398" r:id="rId150"/>
    <p:sldId id="399" r:id="rId151"/>
    <p:sldId id="484" r:id="rId152"/>
    <p:sldId id="647" r:id="rId153"/>
    <p:sldId id="648" r:id="rId154"/>
    <p:sldId id="649" r:id="rId155"/>
    <p:sldId id="650" r:id="rId156"/>
    <p:sldId id="652" r:id="rId157"/>
    <p:sldId id="486" r:id="rId158"/>
    <p:sldId id="395" r:id="rId159"/>
    <p:sldId id="400" r:id="rId160"/>
    <p:sldId id="488" r:id="rId161"/>
    <p:sldId id="489" r:id="rId162"/>
    <p:sldId id="491" r:id="rId163"/>
    <p:sldId id="492" r:id="rId164"/>
    <p:sldId id="494" r:id="rId165"/>
    <p:sldId id="490" r:id="rId166"/>
    <p:sldId id="496" r:id="rId167"/>
    <p:sldId id="402" r:id="rId168"/>
    <p:sldId id="406" r:id="rId169"/>
    <p:sldId id="407" r:id="rId170"/>
    <p:sldId id="408" r:id="rId171"/>
    <p:sldId id="410" r:id="rId172"/>
    <p:sldId id="415" r:id="rId173"/>
    <p:sldId id="416" r:id="rId174"/>
    <p:sldId id="411" r:id="rId175"/>
    <p:sldId id="412" r:id="rId176"/>
    <p:sldId id="413" r:id="rId177"/>
    <p:sldId id="414" r:id="rId178"/>
    <p:sldId id="417" r:id="rId179"/>
    <p:sldId id="418" r:id="rId180"/>
    <p:sldId id="497" r:id="rId181"/>
    <p:sldId id="419" r:id="rId182"/>
    <p:sldId id="420" r:id="rId183"/>
    <p:sldId id="499" r:id="rId184"/>
    <p:sldId id="498" r:id="rId185"/>
    <p:sldId id="435" r:id="rId186"/>
    <p:sldId id="439" r:id="rId187"/>
    <p:sldId id="442" r:id="rId188"/>
    <p:sldId id="443" r:id="rId189"/>
    <p:sldId id="444" r:id="rId190"/>
    <p:sldId id="440" r:id="rId191"/>
    <p:sldId id="436" r:id="rId192"/>
    <p:sldId id="445" r:id="rId193"/>
    <p:sldId id="437" r:id="rId194"/>
    <p:sldId id="438" r:id="rId195"/>
    <p:sldId id="446" r:id="rId196"/>
    <p:sldId id="589" r:id="rId197"/>
    <p:sldId id="447" r:id="rId198"/>
    <p:sldId id="448" r:id="rId199"/>
    <p:sldId id="449" r:id="rId200"/>
    <p:sldId id="450" r:id="rId201"/>
    <p:sldId id="452" r:id="rId202"/>
    <p:sldId id="453" r:id="rId203"/>
    <p:sldId id="451" r:id="rId204"/>
    <p:sldId id="454" r:id="rId205"/>
    <p:sldId id="455" r:id="rId206"/>
    <p:sldId id="456" r:id="rId207"/>
    <p:sldId id="457" r:id="rId208"/>
    <p:sldId id="458" r:id="rId209"/>
    <p:sldId id="461" r:id="rId210"/>
    <p:sldId id="459" r:id="rId211"/>
    <p:sldId id="462" r:id="rId212"/>
    <p:sldId id="460" r:id="rId213"/>
    <p:sldId id="463" r:id="rId214"/>
    <p:sldId id="500" r:id="rId215"/>
    <p:sldId id="515" r:id="rId216"/>
    <p:sldId id="516" r:id="rId217"/>
    <p:sldId id="517" r:id="rId218"/>
    <p:sldId id="487" r:id="rId219"/>
    <p:sldId id="501" r:id="rId220"/>
    <p:sldId id="502" r:id="rId221"/>
    <p:sldId id="518" r:id="rId222"/>
    <p:sldId id="519" r:id="rId223"/>
    <p:sldId id="520" r:id="rId224"/>
    <p:sldId id="522" r:id="rId225"/>
    <p:sldId id="523" r:id="rId226"/>
    <p:sldId id="503" r:id="rId227"/>
    <p:sldId id="504" r:id="rId228"/>
    <p:sldId id="524" r:id="rId229"/>
    <p:sldId id="505" r:id="rId230"/>
    <p:sldId id="506" r:id="rId231"/>
    <p:sldId id="525" r:id="rId232"/>
    <p:sldId id="526" r:id="rId233"/>
    <p:sldId id="530" r:id="rId234"/>
    <p:sldId id="531" r:id="rId235"/>
    <p:sldId id="532" r:id="rId236"/>
    <p:sldId id="533" r:id="rId237"/>
    <p:sldId id="534" r:id="rId238"/>
    <p:sldId id="538" r:id="rId239"/>
    <p:sldId id="539" r:id="rId240"/>
    <p:sldId id="540" r:id="rId241"/>
    <p:sldId id="541" r:id="rId242"/>
    <p:sldId id="543" r:id="rId243"/>
    <p:sldId id="544" r:id="rId244"/>
    <p:sldId id="545" r:id="rId245"/>
    <p:sldId id="546" r:id="rId246"/>
    <p:sldId id="547" r:id="rId247"/>
    <p:sldId id="549" r:id="rId248"/>
    <p:sldId id="548" r:id="rId249"/>
    <p:sldId id="550" r:id="rId250"/>
    <p:sldId id="608" r:id="rId251"/>
    <p:sldId id="551" r:id="rId252"/>
    <p:sldId id="555" r:id="rId253"/>
    <p:sldId id="552" r:id="rId254"/>
    <p:sldId id="553" r:id="rId255"/>
    <p:sldId id="554" r:id="rId256"/>
    <p:sldId id="542" r:id="rId257"/>
    <p:sldId id="556" r:id="rId258"/>
    <p:sldId id="527" r:id="rId259"/>
    <p:sldId id="528" r:id="rId260"/>
    <p:sldId id="591" r:id="rId261"/>
    <p:sldId id="507" r:id="rId262"/>
    <p:sldId id="362" r:id="rId263"/>
    <p:sldId id="769" r:id="rId264"/>
    <p:sldId id="508" r:id="rId265"/>
    <p:sldId id="770" r:id="rId266"/>
    <p:sldId id="658" r:id="rId267"/>
    <p:sldId id="659" r:id="rId268"/>
    <p:sldId id="660" r:id="rId269"/>
    <p:sldId id="662" r:id="rId270"/>
    <p:sldId id="663" r:id="rId271"/>
    <p:sldId id="665" r:id="rId272"/>
    <p:sldId id="666" r:id="rId273"/>
    <p:sldId id="667" r:id="rId274"/>
    <p:sldId id="509" r:id="rId275"/>
    <p:sldId id="510" r:id="rId276"/>
    <p:sldId id="557" r:id="rId277"/>
    <p:sldId id="558" r:id="rId278"/>
    <p:sldId id="511" r:id="rId279"/>
    <p:sldId id="572" r:id="rId280"/>
    <p:sldId id="592" r:id="rId281"/>
    <p:sldId id="669" r:id="rId282"/>
    <p:sldId id="670" r:id="rId283"/>
    <p:sldId id="671" r:id="rId284"/>
    <p:sldId id="673" r:id="rId285"/>
    <p:sldId id="672" r:id="rId286"/>
    <p:sldId id="512" r:id="rId287"/>
    <p:sldId id="674" r:id="rId288"/>
    <p:sldId id="675" r:id="rId289"/>
    <p:sldId id="676" r:id="rId290"/>
    <p:sldId id="677" r:id="rId291"/>
    <p:sldId id="678" r:id="rId292"/>
    <p:sldId id="679" r:id="rId293"/>
    <p:sldId id="680" r:id="rId294"/>
    <p:sldId id="573" r:id="rId295"/>
    <p:sldId id="574" r:id="rId296"/>
    <p:sldId id="575" r:id="rId297"/>
    <p:sldId id="681" r:id="rId298"/>
    <p:sldId id="559" r:id="rId299"/>
    <p:sldId id="682" r:id="rId300"/>
    <p:sldId id="683" r:id="rId301"/>
    <p:sldId id="576" r:id="rId302"/>
    <p:sldId id="513" r:id="rId303"/>
    <p:sldId id="684" r:id="rId304"/>
    <p:sldId id="685" r:id="rId305"/>
    <p:sldId id="686" r:id="rId306"/>
    <p:sldId id="687" r:id="rId307"/>
    <p:sldId id="688" r:id="rId308"/>
    <p:sldId id="593" r:id="rId309"/>
    <p:sldId id="594" r:id="rId310"/>
    <p:sldId id="689" r:id="rId311"/>
    <p:sldId id="595" r:id="rId312"/>
    <p:sldId id="692" r:id="rId313"/>
    <p:sldId id="693" r:id="rId314"/>
    <p:sldId id="694" r:id="rId315"/>
    <p:sldId id="596" r:id="rId316"/>
    <p:sldId id="561" r:id="rId317"/>
    <p:sldId id="562" r:id="rId318"/>
    <p:sldId id="567" r:id="rId319"/>
    <p:sldId id="698" r:id="rId320"/>
    <p:sldId id="699" r:id="rId321"/>
    <p:sldId id="700" r:id="rId322"/>
    <p:sldId id="701" r:id="rId323"/>
    <p:sldId id="702" r:id="rId324"/>
    <p:sldId id="703" r:id="rId325"/>
    <p:sldId id="704" r:id="rId326"/>
    <p:sldId id="569" r:id="rId327"/>
    <p:sldId id="705" r:id="rId328"/>
    <p:sldId id="706" r:id="rId329"/>
    <p:sldId id="707" r:id="rId330"/>
    <p:sldId id="708" r:id="rId331"/>
    <p:sldId id="709" r:id="rId332"/>
    <p:sldId id="710" r:id="rId333"/>
    <p:sldId id="712" r:id="rId334"/>
    <p:sldId id="713" r:id="rId335"/>
    <p:sldId id="714" r:id="rId336"/>
    <p:sldId id="711" r:id="rId337"/>
    <p:sldId id="716" r:id="rId338"/>
    <p:sldId id="717" r:id="rId339"/>
    <p:sldId id="718" r:id="rId340"/>
    <p:sldId id="719" r:id="rId341"/>
    <p:sldId id="720" r:id="rId342"/>
    <p:sldId id="721" r:id="rId343"/>
    <p:sldId id="722" r:id="rId344"/>
    <p:sldId id="723" r:id="rId345"/>
    <p:sldId id="570" r:id="rId346"/>
    <p:sldId id="571" r:id="rId347"/>
    <p:sldId id="514" r:id="rId348"/>
    <p:sldId id="695" r:id="rId349"/>
    <p:sldId id="473" r:id="rId350"/>
    <p:sldId id="474" r:id="rId351"/>
    <p:sldId id="696" r:id="rId352"/>
    <p:sldId id="724" r:id="rId353"/>
    <p:sldId id="725" r:id="rId354"/>
    <p:sldId id="294" r:id="rId355"/>
    <p:sldId id="766" r:id="rId356"/>
    <p:sldId id="767" r:id="rId357"/>
    <p:sldId id="768" r:id="rId358"/>
    <p:sldId id="627" r:id="rId359"/>
    <p:sldId id="628" r:id="rId360"/>
    <p:sldId id="629" r:id="rId361"/>
    <p:sldId id="630" r:id="rId362"/>
    <p:sldId id="631" r:id="rId363"/>
    <p:sldId id="632" r:id="rId364"/>
    <p:sldId id="423" r:id="rId365"/>
    <p:sldId id="424" r:id="rId366"/>
    <p:sldId id="295" r:id="rId367"/>
    <p:sldId id="429" r:id="rId368"/>
    <p:sldId id="425" r:id="rId369"/>
    <p:sldId id="426" r:id="rId370"/>
    <p:sldId id="427" r:id="rId371"/>
    <p:sldId id="428" r:id="rId372"/>
    <p:sldId id="430" r:id="rId373"/>
    <p:sldId id="431" r:id="rId374"/>
    <p:sldId id="432" r:id="rId375"/>
    <p:sldId id="433" r:id="rId376"/>
    <p:sldId id="653" r:id="rId377"/>
    <p:sldId id="654" r:id="rId378"/>
    <p:sldId id="655" r:id="rId379"/>
    <p:sldId id="598" r:id="rId380"/>
    <p:sldId id="599" r:id="rId381"/>
    <p:sldId id="600" r:id="rId382"/>
    <p:sldId id="656" r:id="rId383"/>
    <p:sldId id="664" r:id="rId384"/>
    <p:sldId id="601" r:id="rId385"/>
    <p:sldId id="657" r:id="rId386"/>
    <p:sldId id="602" r:id="rId387"/>
    <p:sldId id="466" r:id="rId388"/>
    <p:sldId id="467" r:id="rId389"/>
    <p:sldId id="464" r:id="rId390"/>
    <p:sldId id="465" r:id="rId391"/>
    <p:sldId id="434" r:id="rId39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FA00"/>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78" autoAdjust="0"/>
    <p:restoredTop sz="79147" autoAdjust="0"/>
  </p:normalViewPr>
  <p:slideViewPr>
    <p:cSldViewPr>
      <p:cViewPr varScale="1">
        <p:scale>
          <a:sx n="87" d="100"/>
          <a:sy n="87" d="100"/>
        </p:scale>
        <p:origin x="1200" y="184"/>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notesMaster" Target="notesMasters/notesMaster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microsoft.com/office/2016/11/relationships/changesInfo" Target="changesInfos/changesInfo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 songzhi" userId="fbab3e34587a37e3" providerId="LiveId" clId="{0ABA7108-ADF4-1E41-9CFD-56991F902B99}"/>
    <pc:docChg chg="undo custSel addSld delSld modSld">
      <pc:chgData name="su songzhi" userId="fbab3e34587a37e3" providerId="LiveId" clId="{0ABA7108-ADF4-1E41-9CFD-56991F902B99}" dt="2019-12-10T11:23:24.106" v="2231" actId="20577"/>
      <pc:docMkLst>
        <pc:docMk/>
      </pc:docMkLst>
      <pc:sldChg chg="modSp">
        <pc:chgData name="su songzhi" userId="fbab3e34587a37e3" providerId="LiveId" clId="{0ABA7108-ADF4-1E41-9CFD-56991F902B99}" dt="2019-12-09T01:09:35.753" v="74" actId="207"/>
        <pc:sldMkLst>
          <pc:docMk/>
          <pc:sldMk cId="0" sldId="256"/>
        </pc:sldMkLst>
        <pc:spChg chg="mod">
          <ac:chgData name="su songzhi" userId="fbab3e34587a37e3" providerId="LiveId" clId="{0ABA7108-ADF4-1E41-9CFD-56991F902B99}" dt="2019-12-09T01:09:35.753" v="74" actId="207"/>
          <ac:spMkLst>
            <pc:docMk/>
            <pc:sldMk cId="0" sldId="256"/>
            <ac:spMk id="2" creationId="{00000000-0000-0000-0000-000000000000}"/>
          </ac:spMkLst>
        </pc:spChg>
      </pc:sldChg>
      <pc:sldChg chg="modSp modTransition">
        <pc:chgData name="su songzhi" userId="fbab3e34587a37e3" providerId="LiveId" clId="{0ABA7108-ADF4-1E41-9CFD-56991F902B99}" dt="2019-12-09T23:45:33.342" v="1800" actId="1076"/>
        <pc:sldMkLst>
          <pc:docMk/>
          <pc:sldMk cId="581090813" sldId="275"/>
        </pc:sldMkLst>
        <pc:spChg chg="mod">
          <ac:chgData name="su songzhi" userId="fbab3e34587a37e3" providerId="LiveId" clId="{0ABA7108-ADF4-1E41-9CFD-56991F902B99}" dt="2019-12-09T23:45:13.630" v="1796" actId="5793"/>
          <ac:spMkLst>
            <pc:docMk/>
            <pc:sldMk cId="581090813" sldId="275"/>
            <ac:spMk id="2" creationId="{26DDF6D1-B84D-4F53-A388-C263702C0F5E}"/>
          </ac:spMkLst>
        </pc:spChg>
        <pc:spChg chg="mod">
          <ac:chgData name="su songzhi" userId="fbab3e34587a37e3" providerId="LiveId" clId="{0ABA7108-ADF4-1E41-9CFD-56991F902B99}" dt="2019-12-09T23:45:26.938" v="1799" actId="113"/>
          <ac:spMkLst>
            <pc:docMk/>
            <pc:sldMk cId="581090813" sldId="275"/>
            <ac:spMk id="3" creationId="{2EF62B4D-6F7F-4D3F-BDC8-A636BAB99F16}"/>
          </ac:spMkLst>
        </pc:spChg>
        <pc:picChg chg="mod">
          <ac:chgData name="su songzhi" userId="fbab3e34587a37e3" providerId="LiveId" clId="{0ABA7108-ADF4-1E41-9CFD-56991F902B99}" dt="2019-12-09T23:45:33.342" v="1800" actId="1076"/>
          <ac:picMkLst>
            <pc:docMk/>
            <pc:sldMk cId="581090813" sldId="275"/>
            <ac:picMk id="4" creationId="{2B3EFA20-2C2A-4E29-81A0-2FC2B3AA2EA5}"/>
          </ac:picMkLst>
        </pc:picChg>
        <pc:picChg chg="mod">
          <ac:chgData name="su songzhi" userId="fbab3e34587a37e3" providerId="LiveId" clId="{0ABA7108-ADF4-1E41-9CFD-56991F902B99}" dt="2019-12-09T23:45:33.342" v="1800" actId="1076"/>
          <ac:picMkLst>
            <pc:docMk/>
            <pc:sldMk cId="581090813" sldId="275"/>
            <ac:picMk id="5" creationId="{E38089AA-7E9A-431A-901D-964F5AA44634}"/>
          </ac:picMkLst>
        </pc:picChg>
        <pc:picChg chg="mod">
          <ac:chgData name="su songzhi" userId="fbab3e34587a37e3" providerId="LiveId" clId="{0ABA7108-ADF4-1E41-9CFD-56991F902B99}" dt="2019-12-09T23:45:33.342" v="1800" actId="1076"/>
          <ac:picMkLst>
            <pc:docMk/>
            <pc:sldMk cId="581090813" sldId="275"/>
            <ac:picMk id="6" creationId="{B96EBD01-5887-4122-9477-F6D7D59AEFCF}"/>
          </ac:picMkLst>
        </pc:picChg>
        <pc:picChg chg="mod">
          <ac:chgData name="su songzhi" userId="fbab3e34587a37e3" providerId="LiveId" clId="{0ABA7108-ADF4-1E41-9CFD-56991F902B99}" dt="2019-12-09T23:45:33.342" v="1800" actId="1076"/>
          <ac:picMkLst>
            <pc:docMk/>
            <pc:sldMk cId="581090813" sldId="275"/>
            <ac:picMk id="7" creationId="{EAD6A14C-0043-43DF-A30B-6915E4455CDC}"/>
          </ac:picMkLst>
        </pc:picChg>
        <pc:picChg chg="mod">
          <ac:chgData name="su songzhi" userId="fbab3e34587a37e3" providerId="LiveId" clId="{0ABA7108-ADF4-1E41-9CFD-56991F902B99}" dt="2019-12-09T23:45:33.342" v="1800" actId="1076"/>
          <ac:picMkLst>
            <pc:docMk/>
            <pc:sldMk cId="581090813" sldId="275"/>
            <ac:picMk id="8" creationId="{B5E50932-1B13-4BE8-8025-A8B34FC49E59}"/>
          </ac:picMkLst>
        </pc:picChg>
        <pc:picChg chg="mod">
          <ac:chgData name="su songzhi" userId="fbab3e34587a37e3" providerId="LiveId" clId="{0ABA7108-ADF4-1E41-9CFD-56991F902B99}" dt="2019-12-09T23:45:33.342" v="1800" actId="1076"/>
          <ac:picMkLst>
            <pc:docMk/>
            <pc:sldMk cId="581090813" sldId="275"/>
            <ac:picMk id="9" creationId="{8B702793-643F-4A7A-9BEE-554E8827856D}"/>
          </ac:picMkLst>
        </pc:picChg>
      </pc:sldChg>
      <pc:sldChg chg="modSp">
        <pc:chgData name="su songzhi" userId="fbab3e34587a37e3" providerId="LiveId" clId="{0ABA7108-ADF4-1E41-9CFD-56991F902B99}" dt="2019-12-09T23:10:11.838" v="1385" actId="207"/>
        <pc:sldMkLst>
          <pc:docMk/>
          <pc:sldMk cId="2417624305" sldId="282"/>
        </pc:sldMkLst>
        <pc:spChg chg="mod">
          <ac:chgData name="su songzhi" userId="fbab3e34587a37e3" providerId="LiveId" clId="{0ABA7108-ADF4-1E41-9CFD-56991F902B99}" dt="2019-12-09T01:52:01.005" v="1093" actId="12"/>
          <ac:spMkLst>
            <pc:docMk/>
            <pc:sldMk cId="2417624305" sldId="282"/>
            <ac:spMk id="2" creationId="{B1A8CDCD-BCD1-4A78-BA90-D9C7928542A6}"/>
          </ac:spMkLst>
        </pc:spChg>
        <pc:spChg chg="mod">
          <ac:chgData name="su songzhi" userId="fbab3e34587a37e3" providerId="LiveId" clId="{0ABA7108-ADF4-1E41-9CFD-56991F902B99}" dt="2019-12-09T23:10:11.838" v="1385" actId="207"/>
          <ac:spMkLst>
            <pc:docMk/>
            <pc:sldMk cId="2417624305" sldId="282"/>
            <ac:spMk id="3" creationId="{71E3ED74-3BE7-4C3E-A4D7-6D24CA63AD70}"/>
          </ac:spMkLst>
        </pc:spChg>
        <pc:picChg chg="mod">
          <ac:chgData name="su songzhi" userId="fbab3e34587a37e3" providerId="LiveId" clId="{0ABA7108-ADF4-1E41-9CFD-56991F902B99}" dt="2019-12-09T23:08:34.302" v="1378" actId="1035"/>
          <ac:picMkLst>
            <pc:docMk/>
            <pc:sldMk cId="2417624305" sldId="282"/>
            <ac:picMk id="4" creationId="{5DBD26D7-9C3D-4187-BB88-661B85037DAD}"/>
          </ac:picMkLst>
        </pc:picChg>
      </pc:sldChg>
      <pc:sldChg chg="modSp">
        <pc:chgData name="su songzhi" userId="fbab3e34587a37e3" providerId="LiveId" clId="{0ABA7108-ADF4-1E41-9CFD-56991F902B99}" dt="2019-12-09T01:20:10.835" v="458" actId="20577"/>
        <pc:sldMkLst>
          <pc:docMk/>
          <pc:sldMk cId="364759611" sldId="299"/>
        </pc:sldMkLst>
        <pc:spChg chg="mod">
          <ac:chgData name="su songzhi" userId="fbab3e34587a37e3" providerId="LiveId" clId="{0ABA7108-ADF4-1E41-9CFD-56991F902B99}" dt="2019-12-09T01:18:58.271" v="431" actId="5793"/>
          <ac:spMkLst>
            <pc:docMk/>
            <pc:sldMk cId="364759611" sldId="299"/>
            <ac:spMk id="2" creationId="{B1A8CDCD-BCD1-4A78-BA90-D9C7928542A6}"/>
          </ac:spMkLst>
        </pc:spChg>
        <pc:spChg chg="mod">
          <ac:chgData name="su songzhi" userId="fbab3e34587a37e3" providerId="LiveId" clId="{0ABA7108-ADF4-1E41-9CFD-56991F902B99}" dt="2019-12-09T01:18:46.931" v="429"/>
          <ac:spMkLst>
            <pc:docMk/>
            <pc:sldMk cId="364759611" sldId="299"/>
            <ac:spMk id="3" creationId="{71E3ED74-3BE7-4C3E-A4D7-6D24CA63AD70}"/>
          </ac:spMkLst>
        </pc:spChg>
        <pc:spChg chg="mod">
          <ac:chgData name="su songzhi" userId="fbab3e34587a37e3" providerId="LiveId" clId="{0ABA7108-ADF4-1E41-9CFD-56991F902B99}" dt="2019-12-09T01:20:10.835" v="458" actId="20577"/>
          <ac:spMkLst>
            <pc:docMk/>
            <pc:sldMk cId="364759611" sldId="299"/>
            <ac:spMk id="7" creationId="{00000000-0000-0000-0000-000000000000}"/>
          </ac:spMkLst>
        </pc:spChg>
      </pc:sldChg>
      <pc:sldChg chg="modSp add">
        <pc:chgData name="su songzhi" userId="fbab3e34587a37e3" providerId="LiveId" clId="{0ABA7108-ADF4-1E41-9CFD-56991F902B99}" dt="2019-12-09T09:27:05.250" v="1155" actId="207"/>
        <pc:sldMkLst>
          <pc:docMk/>
          <pc:sldMk cId="4177025024" sldId="300"/>
        </pc:sldMkLst>
        <pc:spChg chg="mod">
          <ac:chgData name="su songzhi" userId="fbab3e34587a37e3" providerId="LiveId" clId="{0ABA7108-ADF4-1E41-9CFD-56991F902B99}" dt="2019-12-09T09:24:37.695" v="1114"/>
          <ac:spMkLst>
            <pc:docMk/>
            <pc:sldMk cId="4177025024" sldId="300"/>
            <ac:spMk id="2" creationId="{E0889B20-7427-4559-8852-55984923223E}"/>
          </ac:spMkLst>
        </pc:spChg>
        <pc:spChg chg="mod">
          <ac:chgData name="su songzhi" userId="fbab3e34587a37e3" providerId="LiveId" clId="{0ABA7108-ADF4-1E41-9CFD-56991F902B99}" dt="2019-12-09T09:27:05.250" v="1155" actId="207"/>
          <ac:spMkLst>
            <pc:docMk/>
            <pc:sldMk cId="4177025024" sldId="300"/>
            <ac:spMk id="3" creationId="{F1B91E80-295B-4C1A-A5FA-D86EA8019878}"/>
          </ac:spMkLst>
        </pc:spChg>
      </pc:sldChg>
      <pc:sldChg chg="modSp">
        <pc:chgData name="su songzhi" userId="fbab3e34587a37e3" providerId="LiveId" clId="{0ABA7108-ADF4-1E41-9CFD-56991F902B99}" dt="2019-12-09T09:30:55.640" v="1245" actId="1076"/>
        <pc:sldMkLst>
          <pc:docMk/>
          <pc:sldMk cId="4267786989" sldId="301"/>
        </pc:sldMkLst>
        <pc:spChg chg="mod">
          <ac:chgData name="su songzhi" userId="fbab3e34587a37e3" providerId="LiveId" clId="{0ABA7108-ADF4-1E41-9CFD-56991F902B99}" dt="2019-12-09T09:30:31.117" v="1239"/>
          <ac:spMkLst>
            <pc:docMk/>
            <pc:sldMk cId="4267786989" sldId="301"/>
            <ac:spMk id="2" creationId="{E0889B20-7427-4559-8852-55984923223E}"/>
          </ac:spMkLst>
        </pc:spChg>
        <pc:spChg chg="mod">
          <ac:chgData name="su songzhi" userId="fbab3e34587a37e3" providerId="LiveId" clId="{0ABA7108-ADF4-1E41-9CFD-56991F902B99}" dt="2019-12-09T09:30:52.144" v="1244" actId="20577"/>
          <ac:spMkLst>
            <pc:docMk/>
            <pc:sldMk cId="4267786989" sldId="301"/>
            <ac:spMk id="3" creationId="{F1B91E80-295B-4C1A-A5FA-D86EA8019878}"/>
          </ac:spMkLst>
        </pc:spChg>
        <pc:graphicFrameChg chg="mod">
          <ac:chgData name="su songzhi" userId="fbab3e34587a37e3" providerId="LiveId" clId="{0ABA7108-ADF4-1E41-9CFD-56991F902B99}" dt="2019-12-09T09:30:55.640" v="1245" actId="1076"/>
          <ac:graphicFrameMkLst>
            <pc:docMk/>
            <pc:sldMk cId="4267786989" sldId="301"/>
            <ac:graphicFrameMk id="4" creationId="{3904CB14-3787-481E-B3CB-81B3A9635E8E}"/>
          </ac:graphicFrameMkLst>
        </pc:graphicFrameChg>
      </pc:sldChg>
      <pc:sldChg chg="modSp">
        <pc:chgData name="su songzhi" userId="fbab3e34587a37e3" providerId="LiveId" clId="{0ABA7108-ADF4-1E41-9CFD-56991F902B99}" dt="2019-12-09T09:31:12.367" v="1247" actId="20577"/>
        <pc:sldMkLst>
          <pc:docMk/>
          <pc:sldMk cId="463790895" sldId="302"/>
        </pc:sldMkLst>
        <pc:spChg chg="mod">
          <ac:chgData name="su songzhi" userId="fbab3e34587a37e3" providerId="LiveId" clId="{0ABA7108-ADF4-1E41-9CFD-56991F902B99}" dt="2019-12-09T09:31:08.424" v="1246"/>
          <ac:spMkLst>
            <pc:docMk/>
            <pc:sldMk cId="463790895" sldId="302"/>
            <ac:spMk id="2" creationId="{E0889B20-7427-4559-8852-55984923223E}"/>
          </ac:spMkLst>
        </pc:spChg>
        <pc:spChg chg="mod">
          <ac:chgData name="su songzhi" userId="fbab3e34587a37e3" providerId="LiveId" clId="{0ABA7108-ADF4-1E41-9CFD-56991F902B99}" dt="2019-12-09T09:31:12.367" v="1247" actId="20577"/>
          <ac:spMkLst>
            <pc:docMk/>
            <pc:sldMk cId="463790895" sldId="302"/>
            <ac:spMk id="3" creationId="{F1B91E80-295B-4C1A-A5FA-D86EA8019878}"/>
          </ac:spMkLst>
        </pc:spChg>
      </pc:sldChg>
      <pc:sldChg chg="modSp">
        <pc:chgData name="su songzhi" userId="fbab3e34587a37e3" providerId="LiveId" clId="{0ABA7108-ADF4-1E41-9CFD-56991F902B99}" dt="2019-12-09T09:31:34.189" v="1250" actId="1076"/>
        <pc:sldMkLst>
          <pc:docMk/>
          <pc:sldMk cId="3264061318" sldId="303"/>
        </pc:sldMkLst>
        <pc:spChg chg="mod">
          <ac:chgData name="su songzhi" userId="fbab3e34587a37e3" providerId="LiveId" clId="{0ABA7108-ADF4-1E41-9CFD-56991F902B99}" dt="2019-12-09T09:31:25.119" v="1248"/>
          <ac:spMkLst>
            <pc:docMk/>
            <pc:sldMk cId="3264061318" sldId="303"/>
            <ac:spMk id="2" creationId="{E0889B20-7427-4559-8852-55984923223E}"/>
          </ac:spMkLst>
        </pc:spChg>
        <pc:spChg chg="mod">
          <ac:chgData name="su songzhi" userId="fbab3e34587a37e3" providerId="LiveId" clId="{0ABA7108-ADF4-1E41-9CFD-56991F902B99}" dt="2019-12-09T09:31:28.527" v="1249" actId="20577"/>
          <ac:spMkLst>
            <pc:docMk/>
            <pc:sldMk cId="3264061318" sldId="303"/>
            <ac:spMk id="3" creationId="{F1B91E80-295B-4C1A-A5FA-D86EA8019878}"/>
          </ac:spMkLst>
        </pc:spChg>
        <pc:picChg chg="mod">
          <ac:chgData name="su songzhi" userId="fbab3e34587a37e3" providerId="LiveId" clId="{0ABA7108-ADF4-1E41-9CFD-56991F902B99}" dt="2019-12-09T09:31:34.189" v="1250" actId="1076"/>
          <ac:picMkLst>
            <pc:docMk/>
            <pc:sldMk cId="3264061318" sldId="303"/>
            <ac:picMk id="4" creationId="{7E9F22F0-AEC3-492C-9E97-C71AF81D3D32}"/>
          </ac:picMkLst>
        </pc:picChg>
      </pc:sldChg>
      <pc:sldChg chg="modSp">
        <pc:chgData name="su songzhi" userId="fbab3e34587a37e3" providerId="LiveId" clId="{0ABA7108-ADF4-1E41-9CFD-56991F902B99}" dt="2019-12-09T09:32:02.634" v="1260" actId="1035"/>
        <pc:sldMkLst>
          <pc:docMk/>
          <pc:sldMk cId="610188497" sldId="304"/>
        </pc:sldMkLst>
        <pc:spChg chg="mod">
          <ac:chgData name="su songzhi" userId="fbab3e34587a37e3" providerId="LiveId" clId="{0ABA7108-ADF4-1E41-9CFD-56991F902B99}" dt="2019-12-09T09:31:47.668" v="1251"/>
          <ac:spMkLst>
            <pc:docMk/>
            <pc:sldMk cId="610188497" sldId="304"/>
            <ac:spMk id="2" creationId="{E0889B20-7427-4559-8852-55984923223E}"/>
          </ac:spMkLst>
        </pc:spChg>
        <pc:spChg chg="mod">
          <ac:chgData name="su songzhi" userId="fbab3e34587a37e3" providerId="LiveId" clId="{0ABA7108-ADF4-1E41-9CFD-56991F902B99}" dt="2019-12-09T09:31:55.135" v="1252" actId="20577"/>
          <ac:spMkLst>
            <pc:docMk/>
            <pc:sldMk cId="610188497" sldId="304"/>
            <ac:spMk id="3" creationId="{F1B91E80-295B-4C1A-A5FA-D86EA8019878}"/>
          </ac:spMkLst>
        </pc:spChg>
        <pc:picChg chg="mod">
          <ac:chgData name="su songzhi" userId="fbab3e34587a37e3" providerId="LiveId" clId="{0ABA7108-ADF4-1E41-9CFD-56991F902B99}" dt="2019-12-09T09:32:00.108" v="1255" actId="1035"/>
          <ac:picMkLst>
            <pc:docMk/>
            <pc:sldMk cId="610188497" sldId="304"/>
            <ac:picMk id="4" creationId="{DF35AB39-9F67-47CE-A564-72019AF0BD43}"/>
          </ac:picMkLst>
        </pc:picChg>
        <pc:picChg chg="mod">
          <ac:chgData name="su songzhi" userId="fbab3e34587a37e3" providerId="LiveId" clId="{0ABA7108-ADF4-1E41-9CFD-56991F902B99}" dt="2019-12-09T09:32:02.634" v="1260" actId="1035"/>
          <ac:picMkLst>
            <pc:docMk/>
            <pc:sldMk cId="610188497" sldId="304"/>
            <ac:picMk id="6" creationId="{8EF35CC1-56C3-47BE-9EE3-8124F45AE7F3}"/>
          </ac:picMkLst>
        </pc:picChg>
      </pc:sldChg>
      <pc:sldChg chg="modSp">
        <pc:chgData name="su songzhi" userId="fbab3e34587a37e3" providerId="LiveId" clId="{0ABA7108-ADF4-1E41-9CFD-56991F902B99}" dt="2019-12-09T09:35:37.715" v="1294" actId="1076"/>
        <pc:sldMkLst>
          <pc:docMk/>
          <pc:sldMk cId="3177910675" sldId="305"/>
        </pc:sldMkLst>
        <pc:spChg chg="mod">
          <ac:chgData name="su songzhi" userId="fbab3e34587a37e3" providerId="LiveId" clId="{0ABA7108-ADF4-1E41-9CFD-56991F902B99}" dt="2019-12-09T09:35:23.690" v="1290"/>
          <ac:spMkLst>
            <pc:docMk/>
            <pc:sldMk cId="3177910675" sldId="305"/>
            <ac:spMk id="2" creationId="{E0889B20-7427-4559-8852-55984923223E}"/>
          </ac:spMkLst>
        </pc:spChg>
        <pc:spChg chg="mod">
          <ac:chgData name="su songzhi" userId="fbab3e34587a37e3" providerId="LiveId" clId="{0ABA7108-ADF4-1E41-9CFD-56991F902B99}" dt="2019-12-09T09:35:27.540" v="1291" actId="20577"/>
          <ac:spMkLst>
            <pc:docMk/>
            <pc:sldMk cId="3177910675" sldId="305"/>
            <ac:spMk id="3" creationId="{F1B91E80-295B-4C1A-A5FA-D86EA8019878}"/>
          </ac:spMkLst>
        </pc:spChg>
        <pc:picChg chg="mod">
          <ac:chgData name="su songzhi" userId="fbab3e34587a37e3" providerId="LiveId" clId="{0ABA7108-ADF4-1E41-9CFD-56991F902B99}" dt="2019-12-09T09:35:37.715" v="1294" actId="1076"/>
          <ac:picMkLst>
            <pc:docMk/>
            <pc:sldMk cId="3177910675" sldId="305"/>
            <ac:picMk id="4" creationId="{7B4C9468-4C43-4272-A6B3-9DAFF44CCDB7}"/>
          </ac:picMkLst>
        </pc:picChg>
        <pc:picChg chg="mod">
          <ac:chgData name="su songzhi" userId="fbab3e34587a37e3" providerId="LiveId" clId="{0ABA7108-ADF4-1E41-9CFD-56991F902B99}" dt="2019-12-09T09:35:35.334" v="1293" actId="1076"/>
          <ac:picMkLst>
            <pc:docMk/>
            <pc:sldMk cId="3177910675" sldId="305"/>
            <ac:picMk id="9" creationId="{A7757EC5-A2C8-4C71-A63B-EC08AEA78735}"/>
          </ac:picMkLst>
        </pc:picChg>
        <pc:picChg chg="mod">
          <ac:chgData name="su songzhi" userId="fbab3e34587a37e3" providerId="LiveId" clId="{0ABA7108-ADF4-1E41-9CFD-56991F902B99}" dt="2019-12-09T09:35:32.959" v="1292" actId="1076"/>
          <ac:picMkLst>
            <pc:docMk/>
            <pc:sldMk cId="3177910675" sldId="305"/>
            <ac:picMk id="10" creationId="{51D5ACF9-BD9F-4006-835E-6DB249B7B228}"/>
          </ac:picMkLst>
        </pc:picChg>
      </pc:sldChg>
      <pc:sldChg chg="modSp add">
        <pc:chgData name="su songzhi" userId="fbab3e34587a37e3" providerId="LiveId" clId="{0ABA7108-ADF4-1E41-9CFD-56991F902B99}" dt="2019-12-09T09:26:49.513" v="1149" actId="207"/>
        <pc:sldMkLst>
          <pc:docMk/>
          <pc:sldMk cId="4028044701" sldId="307"/>
        </pc:sldMkLst>
        <pc:spChg chg="mod">
          <ac:chgData name="su songzhi" userId="fbab3e34587a37e3" providerId="LiveId" clId="{0ABA7108-ADF4-1E41-9CFD-56991F902B99}" dt="2019-12-09T09:24:27.265" v="1113" actId="20577"/>
          <ac:spMkLst>
            <pc:docMk/>
            <pc:sldMk cId="4028044701" sldId="307"/>
            <ac:spMk id="2" creationId="{E0889B20-7427-4559-8852-55984923223E}"/>
          </ac:spMkLst>
        </pc:spChg>
        <pc:spChg chg="mod">
          <ac:chgData name="su songzhi" userId="fbab3e34587a37e3" providerId="LiveId" clId="{0ABA7108-ADF4-1E41-9CFD-56991F902B99}" dt="2019-12-09T09:26:49.513" v="1149" actId="207"/>
          <ac:spMkLst>
            <pc:docMk/>
            <pc:sldMk cId="4028044701" sldId="307"/>
            <ac:spMk id="3" creationId="{F1B91E80-295B-4C1A-A5FA-D86EA8019878}"/>
          </ac:spMkLst>
        </pc:spChg>
      </pc:sldChg>
      <pc:sldChg chg="modSp add">
        <pc:chgData name="su songzhi" userId="fbab3e34587a37e3" providerId="LiveId" clId="{0ABA7108-ADF4-1E41-9CFD-56991F902B99}" dt="2019-12-09T09:27:21.868" v="1164" actId="207"/>
        <pc:sldMkLst>
          <pc:docMk/>
          <pc:sldMk cId="2054738511" sldId="308"/>
        </pc:sldMkLst>
        <pc:spChg chg="mod">
          <ac:chgData name="su songzhi" userId="fbab3e34587a37e3" providerId="LiveId" clId="{0ABA7108-ADF4-1E41-9CFD-56991F902B99}" dt="2019-12-09T09:25:14.008" v="1117"/>
          <ac:spMkLst>
            <pc:docMk/>
            <pc:sldMk cId="2054738511" sldId="308"/>
            <ac:spMk id="2" creationId="{E0889B20-7427-4559-8852-55984923223E}"/>
          </ac:spMkLst>
        </pc:spChg>
        <pc:spChg chg="mod">
          <ac:chgData name="su songzhi" userId="fbab3e34587a37e3" providerId="LiveId" clId="{0ABA7108-ADF4-1E41-9CFD-56991F902B99}" dt="2019-12-09T09:27:21.868" v="1164" actId="207"/>
          <ac:spMkLst>
            <pc:docMk/>
            <pc:sldMk cId="2054738511" sldId="308"/>
            <ac:spMk id="3" creationId="{F1B91E80-295B-4C1A-A5FA-D86EA8019878}"/>
          </ac:spMkLst>
        </pc:spChg>
      </pc:sldChg>
      <pc:sldChg chg="modSp add">
        <pc:chgData name="su songzhi" userId="fbab3e34587a37e3" providerId="LiveId" clId="{0ABA7108-ADF4-1E41-9CFD-56991F902B99}" dt="2019-12-09T09:27:51.775" v="1174" actId="207"/>
        <pc:sldMkLst>
          <pc:docMk/>
          <pc:sldMk cId="2768139244" sldId="309"/>
        </pc:sldMkLst>
        <pc:spChg chg="mod">
          <ac:chgData name="su songzhi" userId="fbab3e34587a37e3" providerId="LiveId" clId="{0ABA7108-ADF4-1E41-9CFD-56991F902B99}" dt="2019-12-09T09:25:23.844" v="1118"/>
          <ac:spMkLst>
            <pc:docMk/>
            <pc:sldMk cId="2768139244" sldId="309"/>
            <ac:spMk id="2" creationId="{E0889B20-7427-4559-8852-55984923223E}"/>
          </ac:spMkLst>
        </pc:spChg>
        <pc:spChg chg="mod">
          <ac:chgData name="su songzhi" userId="fbab3e34587a37e3" providerId="LiveId" clId="{0ABA7108-ADF4-1E41-9CFD-56991F902B99}" dt="2019-12-09T09:27:51.775" v="1174" actId="207"/>
          <ac:spMkLst>
            <pc:docMk/>
            <pc:sldMk cId="2768139244" sldId="309"/>
            <ac:spMk id="3" creationId="{F1B91E80-295B-4C1A-A5FA-D86EA8019878}"/>
          </ac:spMkLst>
        </pc:spChg>
      </pc:sldChg>
      <pc:sldChg chg="modSp add">
        <pc:chgData name="su songzhi" userId="fbab3e34587a37e3" providerId="LiveId" clId="{0ABA7108-ADF4-1E41-9CFD-56991F902B99}" dt="2019-12-09T09:28:55.498" v="1186" actId="1076"/>
        <pc:sldMkLst>
          <pc:docMk/>
          <pc:sldMk cId="3706764680" sldId="310"/>
        </pc:sldMkLst>
        <pc:spChg chg="mod">
          <ac:chgData name="su songzhi" userId="fbab3e34587a37e3" providerId="LiveId" clId="{0ABA7108-ADF4-1E41-9CFD-56991F902B99}" dt="2019-12-09T09:28:46.784" v="1185" actId="20577"/>
          <ac:spMkLst>
            <pc:docMk/>
            <pc:sldMk cId="3706764680" sldId="310"/>
            <ac:spMk id="2" creationId="{E0889B20-7427-4559-8852-55984923223E}"/>
          </ac:spMkLst>
        </pc:spChg>
        <pc:spChg chg="mod">
          <ac:chgData name="su songzhi" userId="fbab3e34587a37e3" providerId="LiveId" clId="{0ABA7108-ADF4-1E41-9CFD-56991F902B99}" dt="2019-12-09T09:28:32.105" v="1181" actId="20577"/>
          <ac:spMkLst>
            <pc:docMk/>
            <pc:sldMk cId="3706764680" sldId="310"/>
            <ac:spMk id="3" creationId="{F1B91E80-295B-4C1A-A5FA-D86EA8019878}"/>
          </ac:spMkLst>
        </pc:spChg>
        <pc:picChg chg="mod">
          <ac:chgData name="su songzhi" userId="fbab3e34587a37e3" providerId="LiveId" clId="{0ABA7108-ADF4-1E41-9CFD-56991F902B99}" dt="2019-12-09T09:28:55.498" v="1186" actId="1076"/>
          <ac:picMkLst>
            <pc:docMk/>
            <pc:sldMk cId="3706764680" sldId="310"/>
            <ac:picMk id="5" creationId="{F93CAED4-3390-41F9-9756-FD0C556D7E73}"/>
          </ac:picMkLst>
        </pc:picChg>
      </pc:sldChg>
      <pc:sldChg chg="modSp">
        <pc:chgData name="su songzhi" userId="fbab3e34587a37e3" providerId="LiveId" clId="{0ABA7108-ADF4-1E41-9CFD-56991F902B99}" dt="2019-12-09T01:50:51.420" v="1090" actId="1076"/>
        <pc:sldMkLst>
          <pc:docMk/>
          <pc:sldMk cId="1121400652" sldId="311"/>
        </pc:sldMkLst>
        <pc:spChg chg="mod">
          <ac:chgData name="su songzhi" userId="fbab3e34587a37e3" providerId="LiveId" clId="{0ABA7108-ADF4-1E41-9CFD-56991F902B99}" dt="2019-12-09T01:50:44.684" v="1088"/>
          <ac:spMkLst>
            <pc:docMk/>
            <pc:sldMk cId="1121400652" sldId="311"/>
            <ac:spMk id="2" creationId="{E0889B20-7427-4559-8852-55984923223E}"/>
          </ac:spMkLst>
        </pc:spChg>
        <pc:spChg chg="mod">
          <ac:chgData name="su songzhi" userId="fbab3e34587a37e3" providerId="LiveId" clId="{0ABA7108-ADF4-1E41-9CFD-56991F902B99}" dt="2019-12-09T01:50:47.789" v="1089" actId="20577"/>
          <ac:spMkLst>
            <pc:docMk/>
            <pc:sldMk cId="1121400652" sldId="311"/>
            <ac:spMk id="3" creationId="{F1B91E80-295B-4C1A-A5FA-D86EA8019878}"/>
          </ac:spMkLst>
        </pc:spChg>
        <pc:graphicFrameChg chg="mod">
          <ac:chgData name="su songzhi" userId="fbab3e34587a37e3" providerId="LiveId" clId="{0ABA7108-ADF4-1E41-9CFD-56991F902B99}" dt="2019-12-09T01:50:51.420" v="1090" actId="1076"/>
          <ac:graphicFrameMkLst>
            <pc:docMk/>
            <pc:sldMk cId="1121400652" sldId="311"/>
            <ac:graphicFrameMk id="5" creationId="{D063452B-AD5B-4623-B66D-514EB8D75713}"/>
          </ac:graphicFrameMkLst>
        </pc:graphicFrameChg>
      </pc:sldChg>
      <pc:sldChg chg="modSp">
        <pc:chgData name="su songzhi" userId="fbab3e34587a37e3" providerId="LiveId" clId="{0ABA7108-ADF4-1E41-9CFD-56991F902B99}" dt="2019-12-09T09:30:46.683" v="1243" actId="1076"/>
        <pc:sldMkLst>
          <pc:docMk/>
          <pc:sldMk cId="3431660873" sldId="312"/>
        </pc:sldMkLst>
        <pc:spChg chg="mod">
          <ac:chgData name="su songzhi" userId="fbab3e34587a37e3" providerId="LiveId" clId="{0ABA7108-ADF4-1E41-9CFD-56991F902B99}" dt="2019-12-09T09:30:26.467" v="1238"/>
          <ac:spMkLst>
            <pc:docMk/>
            <pc:sldMk cId="3431660873" sldId="312"/>
            <ac:spMk id="2" creationId="{E0889B20-7427-4559-8852-55984923223E}"/>
          </ac:spMkLst>
        </pc:spChg>
        <pc:spChg chg="mod">
          <ac:chgData name="su songzhi" userId="fbab3e34587a37e3" providerId="LiveId" clId="{0ABA7108-ADF4-1E41-9CFD-56991F902B99}" dt="2019-12-09T09:30:40.287" v="1240" actId="20577"/>
          <ac:spMkLst>
            <pc:docMk/>
            <pc:sldMk cId="3431660873" sldId="312"/>
            <ac:spMk id="3" creationId="{F1B91E80-295B-4C1A-A5FA-D86EA8019878}"/>
          </ac:spMkLst>
        </pc:spChg>
        <pc:graphicFrameChg chg="mod">
          <ac:chgData name="su songzhi" userId="fbab3e34587a37e3" providerId="LiveId" clId="{0ABA7108-ADF4-1E41-9CFD-56991F902B99}" dt="2019-12-09T09:30:43.483" v="1241" actId="1076"/>
          <ac:graphicFrameMkLst>
            <pc:docMk/>
            <pc:sldMk cId="3431660873" sldId="312"/>
            <ac:graphicFrameMk id="5" creationId="{D063452B-AD5B-4623-B66D-514EB8D75713}"/>
          </ac:graphicFrameMkLst>
        </pc:graphicFrameChg>
        <pc:picChg chg="mod">
          <ac:chgData name="su songzhi" userId="fbab3e34587a37e3" providerId="LiveId" clId="{0ABA7108-ADF4-1E41-9CFD-56991F902B99}" dt="2019-12-09T09:30:46.683" v="1243" actId="1076"/>
          <ac:picMkLst>
            <pc:docMk/>
            <pc:sldMk cId="3431660873" sldId="312"/>
            <ac:picMk id="6" creationId="{144F02AF-7882-41B8-AA33-0650BE9541E9}"/>
          </ac:picMkLst>
        </pc:picChg>
        <pc:picChg chg="mod">
          <ac:chgData name="su songzhi" userId="fbab3e34587a37e3" providerId="LiveId" clId="{0ABA7108-ADF4-1E41-9CFD-56991F902B99}" dt="2019-12-09T09:30:44.972" v="1242" actId="1076"/>
          <ac:picMkLst>
            <pc:docMk/>
            <pc:sldMk cId="3431660873" sldId="312"/>
            <ac:picMk id="7" creationId="{AB992A22-802B-489B-AF22-478F105CEB7C}"/>
          </ac:picMkLst>
        </pc:picChg>
      </pc:sldChg>
      <pc:sldChg chg="modSp">
        <pc:chgData name="su songzhi" userId="fbab3e34587a37e3" providerId="LiveId" clId="{0ABA7108-ADF4-1E41-9CFD-56991F902B99}" dt="2019-12-09T09:32:22.813" v="1263" actId="1076"/>
        <pc:sldMkLst>
          <pc:docMk/>
          <pc:sldMk cId="4175479375" sldId="313"/>
        </pc:sldMkLst>
        <pc:spChg chg="mod">
          <ac:chgData name="su songzhi" userId="fbab3e34587a37e3" providerId="LiveId" clId="{0ABA7108-ADF4-1E41-9CFD-56991F902B99}" dt="2019-12-09T09:32:12.701" v="1261"/>
          <ac:spMkLst>
            <pc:docMk/>
            <pc:sldMk cId="4175479375" sldId="313"/>
            <ac:spMk id="2" creationId="{E0889B20-7427-4559-8852-55984923223E}"/>
          </ac:spMkLst>
        </pc:spChg>
        <pc:spChg chg="mod">
          <ac:chgData name="su songzhi" userId="fbab3e34587a37e3" providerId="LiveId" clId="{0ABA7108-ADF4-1E41-9CFD-56991F902B99}" dt="2019-12-09T09:32:17.369" v="1262" actId="20577"/>
          <ac:spMkLst>
            <pc:docMk/>
            <pc:sldMk cId="4175479375" sldId="313"/>
            <ac:spMk id="3" creationId="{F1B91E80-295B-4C1A-A5FA-D86EA8019878}"/>
          </ac:spMkLst>
        </pc:spChg>
        <pc:picChg chg="mod">
          <ac:chgData name="su songzhi" userId="fbab3e34587a37e3" providerId="LiveId" clId="{0ABA7108-ADF4-1E41-9CFD-56991F902B99}" dt="2019-12-09T09:32:22.813" v="1263" actId="1076"/>
          <ac:picMkLst>
            <pc:docMk/>
            <pc:sldMk cId="4175479375" sldId="313"/>
            <ac:picMk id="5" creationId="{3F5D9965-C6F5-465C-806F-885916357964}"/>
          </ac:picMkLst>
        </pc:picChg>
        <pc:picChg chg="mod">
          <ac:chgData name="su songzhi" userId="fbab3e34587a37e3" providerId="LiveId" clId="{0ABA7108-ADF4-1E41-9CFD-56991F902B99}" dt="2019-12-09T09:32:22.813" v="1263" actId="1076"/>
          <ac:picMkLst>
            <pc:docMk/>
            <pc:sldMk cId="4175479375" sldId="313"/>
            <ac:picMk id="7" creationId="{F1729EA2-0738-4DA4-B137-0D107EA65908}"/>
          </ac:picMkLst>
        </pc:picChg>
        <pc:picChg chg="mod">
          <ac:chgData name="su songzhi" userId="fbab3e34587a37e3" providerId="LiveId" clId="{0ABA7108-ADF4-1E41-9CFD-56991F902B99}" dt="2019-12-09T09:32:22.813" v="1263" actId="1076"/>
          <ac:picMkLst>
            <pc:docMk/>
            <pc:sldMk cId="4175479375" sldId="313"/>
            <ac:picMk id="8" creationId="{8B61DEE3-EAFD-410F-AEFB-5AC0234ECC01}"/>
          </ac:picMkLst>
        </pc:picChg>
      </pc:sldChg>
      <pc:sldChg chg="modSp">
        <pc:chgData name="su songzhi" userId="fbab3e34587a37e3" providerId="LiveId" clId="{0ABA7108-ADF4-1E41-9CFD-56991F902B99}" dt="2019-12-09T09:32:45.375" v="1266" actId="1076"/>
        <pc:sldMkLst>
          <pc:docMk/>
          <pc:sldMk cId="3436711577" sldId="314"/>
        </pc:sldMkLst>
        <pc:spChg chg="mod">
          <ac:chgData name="su songzhi" userId="fbab3e34587a37e3" providerId="LiveId" clId="{0ABA7108-ADF4-1E41-9CFD-56991F902B99}" dt="2019-12-09T09:32:34.388" v="1264"/>
          <ac:spMkLst>
            <pc:docMk/>
            <pc:sldMk cId="3436711577" sldId="314"/>
            <ac:spMk id="2" creationId="{E0889B20-7427-4559-8852-55984923223E}"/>
          </ac:spMkLst>
        </pc:spChg>
        <pc:spChg chg="mod">
          <ac:chgData name="su songzhi" userId="fbab3e34587a37e3" providerId="LiveId" clId="{0ABA7108-ADF4-1E41-9CFD-56991F902B99}" dt="2019-12-09T09:32:39.763" v="1265" actId="20577"/>
          <ac:spMkLst>
            <pc:docMk/>
            <pc:sldMk cId="3436711577" sldId="314"/>
            <ac:spMk id="3" creationId="{F1B91E80-295B-4C1A-A5FA-D86EA8019878}"/>
          </ac:spMkLst>
        </pc:spChg>
        <pc:picChg chg="mod">
          <ac:chgData name="su songzhi" userId="fbab3e34587a37e3" providerId="LiveId" clId="{0ABA7108-ADF4-1E41-9CFD-56991F902B99}" dt="2019-12-09T09:32:45.375" v="1266" actId="1076"/>
          <ac:picMkLst>
            <pc:docMk/>
            <pc:sldMk cId="3436711577" sldId="314"/>
            <ac:picMk id="4" creationId="{3B303276-AFB4-4FC3-848C-3CE17B1A8FB6}"/>
          </ac:picMkLst>
        </pc:picChg>
        <pc:picChg chg="mod">
          <ac:chgData name="su songzhi" userId="fbab3e34587a37e3" providerId="LiveId" clId="{0ABA7108-ADF4-1E41-9CFD-56991F902B99}" dt="2019-12-09T09:32:45.375" v="1266" actId="1076"/>
          <ac:picMkLst>
            <pc:docMk/>
            <pc:sldMk cId="3436711577" sldId="314"/>
            <ac:picMk id="10" creationId="{B4376A97-DF22-4F41-A8A6-DE6600E560B5}"/>
          </ac:picMkLst>
        </pc:picChg>
        <pc:picChg chg="mod">
          <ac:chgData name="su songzhi" userId="fbab3e34587a37e3" providerId="LiveId" clId="{0ABA7108-ADF4-1E41-9CFD-56991F902B99}" dt="2019-12-09T09:32:45.375" v="1266" actId="1076"/>
          <ac:picMkLst>
            <pc:docMk/>
            <pc:sldMk cId="3436711577" sldId="314"/>
            <ac:picMk id="11" creationId="{8F9E62D4-3EF8-4A27-9505-B4AB746AE096}"/>
          </ac:picMkLst>
        </pc:picChg>
        <pc:picChg chg="mod">
          <ac:chgData name="su songzhi" userId="fbab3e34587a37e3" providerId="LiveId" clId="{0ABA7108-ADF4-1E41-9CFD-56991F902B99}" dt="2019-12-09T09:32:45.375" v="1266" actId="1076"/>
          <ac:picMkLst>
            <pc:docMk/>
            <pc:sldMk cId="3436711577" sldId="314"/>
            <ac:picMk id="12" creationId="{8D4A060D-364D-4C54-B14A-87E7F2063E9F}"/>
          </ac:picMkLst>
        </pc:picChg>
      </pc:sldChg>
      <pc:sldChg chg="modSp">
        <pc:chgData name="su songzhi" userId="fbab3e34587a37e3" providerId="LiveId" clId="{0ABA7108-ADF4-1E41-9CFD-56991F902B99}" dt="2019-12-09T09:33:01.934" v="1269" actId="1076"/>
        <pc:sldMkLst>
          <pc:docMk/>
          <pc:sldMk cId="3561358926" sldId="315"/>
        </pc:sldMkLst>
        <pc:spChg chg="mod">
          <ac:chgData name="su songzhi" userId="fbab3e34587a37e3" providerId="LiveId" clId="{0ABA7108-ADF4-1E41-9CFD-56991F902B99}" dt="2019-12-09T09:32:53.862" v="1267"/>
          <ac:spMkLst>
            <pc:docMk/>
            <pc:sldMk cId="3561358926" sldId="315"/>
            <ac:spMk id="2" creationId="{E0889B20-7427-4559-8852-55984923223E}"/>
          </ac:spMkLst>
        </pc:spChg>
        <pc:spChg chg="mod">
          <ac:chgData name="su songzhi" userId="fbab3e34587a37e3" providerId="LiveId" clId="{0ABA7108-ADF4-1E41-9CFD-56991F902B99}" dt="2019-12-09T09:32:57.389" v="1268" actId="20577"/>
          <ac:spMkLst>
            <pc:docMk/>
            <pc:sldMk cId="3561358926" sldId="315"/>
            <ac:spMk id="3" creationId="{F1B91E80-295B-4C1A-A5FA-D86EA8019878}"/>
          </ac:spMkLst>
        </pc:spChg>
        <pc:picChg chg="mod">
          <ac:chgData name="su songzhi" userId="fbab3e34587a37e3" providerId="LiveId" clId="{0ABA7108-ADF4-1E41-9CFD-56991F902B99}" dt="2019-12-09T09:33:01.934" v="1269" actId="1076"/>
          <ac:picMkLst>
            <pc:docMk/>
            <pc:sldMk cId="3561358926" sldId="315"/>
            <ac:picMk id="4" creationId="{3B303276-AFB4-4FC3-848C-3CE17B1A8FB6}"/>
          </ac:picMkLst>
        </pc:picChg>
        <pc:picChg chg="mod">
          <ac:chgData name="su songzhi" userId="fbab3e34587a37e3" providerId="LiveId" clId="{0ABA7108-ADF4-1E41-9CFD-56991F902B99}" dt="2019-12-09T09:33:01.934" v="1269" actId="1076"/>
          <ac:picMkLst>
            <pc:docMk/>
            <pc:sldMk cId="3561358926" sldId="315"/>
            <ac:picMk id="5" creationId="{B048B727-66F8-412F-AEBE-E0CA061AA096}"/>
          </ac:picMkLst>
        </pc:picChg>
        <pc:picChg chg="mod">
          <ac:chgData name="su songzhi" userId="fbab3e34587a37e3" providerId="LiveId" clId="{0ABA7108-ADF4-1E41-9CFD-56991F902B99}" dt="2019-12-09T09:33:01.934" v="1269" actId="1076"/>
          <ac:picMkLst>
            <pc:docMk/>
            <pc:sldMk cId="3561358926" sldId="315"/>
            <ac:picMk id="6" creationId="{81BF3004-066E-484D-86EE-E4E59EA3B1E1}"/>
          </ac:picMkLst>
        </pc:picChg>
      </pc:sldChg>
      <pc:sldChg chg="modSp">
        <pc:chgData name="su songzhi" userId="fbab3e34587a37e3" providerId="LiveId" clId="{0ABA7108-ADF4-1E41-9CFD-56991F902B99}" dt="2019-12-09T09:33:12.743" v="1271" actId="20577"/>
        <pc:sldMkLst>
          <pc:docMk/>
          <pc:sldMk cId="1435473743" sldId="316"/>
        </pc:sldMkLst>
        <pc:spChg chg="mod">
          <ac:chgData name="su songzhi" userId="fbab3e34587a37e3" providerId="LiveId" clId="{0ABA7108-ADF4-1E41-9CFD-56991F902B99}" dt="2019-12-09T09:33:09.233" v="1270"/>
          <ac:spMkLst>
            <pc:docMk/>
            <pc:sldMk cId="1435473743" sldId="316"/>
            <ac:spMk id="2" creationId="{E0889B20-7427-4559-8852-55984923223E}"/>
          </ac:spMkLst>
        </pc:spChg>
        <pc:spChg chg="mod">
          <ac:chgData name="su songzhi" userId="fbab3e34587a37e3" providerId="LiveId" clId="{0ABA7108-ADF4-1E41-9CFD-56991F902B99}" dt="2019-12-09T09:33:12.743" v="1271" actId="20577"/>
          <ac:spMkLst>
            <pc:docMk/>
            <pc:sldMk cId="1435473743" sldId="316"/>
            <ac:spMk id="3" creationId="{F1B91E80-295B-4C1A-A5FA-D86EA8019878}"/>
          </ac:spMkLst>
        </pc:spChg>
      </pc:sldChg>
      <pc:sldChg chg="modSp">
        <pc:chgData name="su songzhi" userId="fbab3e34587a37e3" providerId="LiveId" clId="{0ABA7108-ADF4-1E41-9CFD-56991F902B99}" dt="2019-12-09T09:33:39.442" v="1274" actId="1076"/>
        <pc:sldMkLst>
          <pc:docMk/>
          <pc:sldMk cId="3382766088" sldId="317"/>
        </pc:sldMkLst>
        <pc:spChg chg="mod">
          <ac:chgData name="su songzhi" userId="fbab3e34587a37e3" providerId="LiveId" clId="{0ABA7108-ADF4-1E41-9CFD-56991F902B99}" dt="2019-12-09T09:33:23.706" v="1272"/>
          <ac:spMkLst>
            <pc:docMk/>
            <pc:sldMk cId="3382766088" sldId="317"/>
            <ac:spMk id="2" creationId="{E0889B20-7427-4559-8852-55984923223E}"/>
          </ac:spMkLst>
        </pc:spChg>
        <pc:spChg chg="mod">
          <ac:chgData name="su songzhi" userId="fbab3e34587a37e3" providerId="LiveId" clId="{0ABA7108-ADF4-1E41-9CFD-56991F902B99}" dt="2019-12-09T09:33:28.681" v="1273" actId="20577"/>
          <ac:spMkLst>
            <pc:docMk/>
            <pc:sldMk cId="3382766088" sldId="317"/>
            <ac:spMk id="3" creationId="{F1B91E80-295B-4C1A-A5FA-D86EA8019878}"/>
          </ac:spMkLst>
        </pc:spChg>
        <pc:picChg chg="mod">
          <ac:chgData name="su songzhi" userId="fbab3e34587a37e3" providerId="LiveId" clId="{0ABA7108-ADF4-1E41-9CFD-56991F902B99}" dt="2019-12-09T09:33:39.442" v="1274" actId="1076"/>
          <ac:picMkLst>
            <pc:docMk/>
            <pc:sldMk cId="3382766088" sldId="317"/>
            <ac:picMk id="4" creationId="{85AD3483-1AD5-4422-9057-F139FC44EB47}"/>
          </ac:picMkLst>
        </pc:picChg>
        <pc:picChg chg="mod">
          <ac:chgData name="su songzhi" userId="fbab3e34587a37e3" providerId="LiveId" clId="{0ABA7108-ADF4-1E41-9CFD-56991F902B99}" dt="2019-12-09T09:33:39.442" v="1274" actId="1076"/>
          <ac:picMkLst>
            <pc:docMk/>
            <pc:sldMk cId="3382766088" sldId="317"/>
            <ac:picMk id="5" creationId="{F3414D2D-5B84-4EE8-922A-8CA8BF8815B4}"/>
          </ac:picMkLst>
        </pc:picChg>
        <pc:picChg chg="mod">
          <ac:chgData name="su songzhi" userId="fbab3e34587a37e3" providerId="LiveId" clId="{0ABA7108-ADF4-1E41-9CFD-56991F902B99}" dt="2019-12-09T09:33:39.442" v="1274" actId="1076"/>
          <ac:picMkLst>
            <pc:docMk/>
            <pc:sldMk cId="3382766088" sldId="317"/>
            <ac:picMk id="6" creationId="{46D24D81-24A3-47E4-B6EA-263236B6F0E3}"/>
          </ac:picMkLst>
        </pc:picChg>
        <pc:picChg chg="mod">
          <ac:chgData name="su songzhi" userId="fbab3e34587a37e3" providerId="LiveId" clId="{0ABA7108-ADF4-1E41-9CFD-56991F902B99}" dt="2019-12-09T09:33:39.442" v="1274" actId="1076"/>
          <ac:picMkLst>
            <pc:docMk/>
            <pc:sldMk cId="3382766088" sldId="317"/>
            <ac:picMk id="9" creationId="{56530CA7-CC51-4192-940B-98037F9961D3}"/>
          </ac:picMkLst>
        </pc:picChg>
      </pc:sldChg>
      <pc:sldChg chg="modSp">
        <pc:chgData name="su songzhi" userId="fbab3e34587a37e3" providerId="LiveId" clId="{0ABA7108-ADF4-1E41-9CFD-56991F902B99}" dt="2019-12-09T09:34:00.752" v="1277" actId="1076"/>
        <pc:sldMkLst>
          <pc:docMk/>
          <pc:sldMk cId="3142506595" sldId="318"/>
        </pc:sldMkLst>
        <pc:spChg chg="mod">
          <ac:chgData name="su songzhi" userId="fbab3e34587a37e3" providerId="LiveId" clId="{0ABA7108-ADF4-1E41-9CFD-56991F902B99}" dt="2019-12-09T09:33:52.468" v="1275"/>
          <ac:spMkLst>
            <pc:docMk/>
            <pc:sldMk cId="3142506595" sldId="318"/>
            <ac:spMk id="2" creationId="{E0889B20-7427-4559-8852-55984923223E}"/>
          </ac:spMkLst>
        </pc:spChg>
        <pc:spChg chg="mod">
          <ac:chgData name="su songzhi" userId="fbab3e34587a37e3" providerId="LiveId" clId="{0ABA7108-ADF4-1E41-9CFD-56991F902B99}" dt="2019-12-09T09:33:55.994" v="1276" actId="20577"/>
          <ac:spMkLst>
            <pc:docMk/>
            <pc:sldMk cId="3142506595" sldId="318"/>
            <ac:spMk id="3" creationId="{F1B91E80-295B-4C1A-A5FA-D86EA8019878}"/>
          </ac:spMkLst>
        </pc:spChg>
        <pc:picChg chg="mod">
          <ac:chgData name="su songzhi" userId="fbab3e34587a37e3" providerId="LiveId" clId="{0ABA7108-ADF4-1E41-9CFD-56991F902B99}" dt="2019-12-09T09:34:00.752" v="1277" actId="1076"/>
          <ac:picMkLst>
            <pc:docMk/>
            <pc:sldMk cId="3142506595" sldId="318"/>
            <ac:picMk id="7" creationId="{343E9A20-69CE-47D6-808F-5A3BD0E1613E}"/>
          </ac:picMkLst>
        </pc:picChg>
        <pc:picChg chg="mod">
          <ac:chgData name="su songzhi" userId="fbab3e34587a37e3" providerId="LiveId" clId="{0ABA7108-ADF4-1E41-9CFD-56991F902B99}" dt="2019-12-09T09:34:00.752" v="1277" actId="1076"/>
          <ac:picMkLst>
            <pc:docMk/>
            <pc:sldMk cId="3142506595" sldId="318"/>
            <ac:picMk id="8" creationId="{8306DBE2-A1D9-4E16-8C90-50CED0C8CBCF}"/>
          </ac:picMkLst>
        </pc:picChg>
        <pc:picChg chg="mod">
          <ac:chgData name="su songzhi" userId="fbab3e34587a37e3" providerId="LiveId" clId="{0ABA7108-ADF4-1E41-9CFD-56991F902B99}" dt="2019-12-09T09:34:00.752" v="1277" actId="1076"/>
          <ac:picMkLst>
            <pc:docMk/>
            <pc:sldMk cId="3142506595" sldId="318"/>
            <ac:picMk id="11" creationId="{326441D0-787C-4384-930F-5AA326795544}"/>
          </ac:picMkLst>
        </pc:picChg>
      </pc:sldChg>
      <pc:sldChg chg="modSp">
        <pc:chgData name="su songzhi" userId="fbab3e34587a37e3" providerId="LiveId" clId="{0ABA7108-ADF4-1E41-9CFD-56991F902B99}" dt="2019-12-09T09:34:30.453" v="1280" actId="1076"/>
        <pc:sldMkLst>
          <pc:docMk/>
          <pc:sldMk cId="2327691576" sldId="319"/>
        </pc:sldMkLst>
        <pc:spChg chg="mod">
          <ac:chgData name="su songzhi" userId="fbab3e34587a37e3" providerId="LiveId" clId="{0ABA7108-ADF4-1E41-9CFD-56991F902B99}" dt="2019-12-09T09:34:19.797" v="1278"/>
          <ac:spMkLst>
            <pc:docMk/>
            <pc:sldMk cId="2327691576" sldId="319"/>
            <ac:spMk id="2" creationId="{E0889B20-7427-4559-8852-55984923223E}"/>
          </ac:spMkLst>
        </pc:spChg>
        <pc:spChg chg="mod">
          <ac:chgData name="su songzhi" userId="fbab3e34587a37e3" providerId="LiveId" clId="{0ABA7108-ADF4-1E41-9CFD-56991F902B99}" dt="2019-12-09T09:34:24.911" v="1279" actId="20577"/>
          <ac:spMkLst>
            <pc:docMk/>
            <pc:sldMk cId="2327691576" sldId="319"/>
            <ac:spMk id="3" creationId="{F1B91E80-295B-4C1A-A5FA-D86EA8019878}"/>
          </ac:spMkLst>
        </pc:spChg>
        <pc:picChg chg="mod">
          <ac:chgData name="su songzhi" userId="fbab3e34587a37e3" providerId="LiveId" clId="{0ABA7108-ADF4-1E41-9CFD-56991F902B99}" dt="2019-12-09T09:34:30.453" v="1280" actId="1076"/>
          <ac:picMkLst>
            <pc:docMk/>
            <pc:sldMk cId="2327691576" sldId="319"/>
            <ac:picMk id="4" creationId="{71BE0FE0-BC7A-4DD0-837D-4C1EE65898B6}"/>
          </ac:picMkLst>
        </pc:picChg>
        <pc:picChg chg="mod">
          <ac:chgData name="su songzhi" userId="fbab3e34587a37e3" providerId="LiveId" clId="{0ABA7108-ADF4-1E41-9CFD-56991F902B99}" dt="2019-12-09T09:34:30.453" v="1280" actId="1076"/>
          <ac:picMkLst>
            <pc:docMk/>
            <pc:sldMk cId="2327691576" sldId="319"/>
            <ac:picMk id="5" creationId="{EE041E8D-1D08-4550-B6DA-A8AAF077DBA0}"/>
          </ac:picMkLst>
        </pc:picChg>
        <pc:picChg chg="mod">
          <ac:chgData name="su songzhi" userId="fbab3e34587a37e3" providerId="LiveId" clId="{0ABA7108-ADF4-1E41-9CFD-56991F902B99}" dt="2019-12-09T09:34:30.453" v="1280" actId="1076"/>
          <ac:picMkLst>
            <pc:docMk/>
            <pc:sldMk cId="2327691576" sldId="319"/>
            <ac:picMk id="6" creationId="{6D0427BF-2AEC-4806-B429-386BDB2A2DD1}"/>
          </ac:picMkLst>
        </pc:picChg>
      </pc:sldChg>
      <pc:sldChg chg="modSp">
        <pc:chgData name="su songzhi" userId="fbab3e34587a37e3" providerId="LiveId" clId="{0ABA7108-ADF4-1E41-9CFD-56991F902B99}" dt="2019-12-09T09:34:46.453" v="1283" actId="1076"/>
        <pc:sldMkLst>
          <pc:docMk/>
          <pc:sldMk cId="209729636" sldId="321"/>
        </pc:sldMkLst>
        <pc:spChg chg="mod">
          <ac:chgData name="su songzhi" userId="fbab3e34587a37e3" providerId="LiveId" clId="{0ABA7108-ADF4-1E41-9CFD-56991F902B99}" dt="2019-12-09T09:34:36.591" v="1281"/>
          <ac:spMkLst>
            <pc:docMk/>
            <pc:sldMk cId="209729636" sldId="321"/>
            <ac:spMk id="2" creationId="{E0889B20-7427-4559-8852-55984923223E}"/>
          </ac:spMkLst>
        </pc:spChg>
        <pc:spChg chg="mod">
          <ac:chgData name="su songzhi" userId="fbab3e34587a37e3" providerId="LiveId" clId="{0ABA7108-ADF4-1E41-9CFD-56991F902B99}" dt="2019-12-09T09:34:39.946" v="1282" actId="20577"/>
          <ac:spMkLst>
            <pc:docMk/>
            <pc:sldMk cId="209729636" sldId="321"/>
            <ac:spMk id="3" creationId="{F1B91E80-295B-4C1A-A5FA-D86EA8019878}"/>
          </ac:spMkLst>
        </pc:spChg>
        <pc:picChg chg="mod">
          <ac:chgData name="su songzhi" userId="fbab3e34587a37e3" providerId="LiveId" clId="{0ABA7108-ADF4-1E41-9CFD-56991F902B99}" dt="2019-12-09T09:34:46.453" v="1283" actId="1076"/>
          <ac:picMkLst>
            <pc:docMk/>
            <pc:sldMk cId="209729636" sldId="321"/>
            <ac:picMk id="7" creationId="{F2C18A06-5F70-47B0-A8AD-289EF1D06CD5}"/>
          </ac:picMkLst>
        </pc:picChg>
        <pc:picChg chg="mod">
          <ac:chgData name="su songzhi" userId="fbab3e34587a37e3" providerId="LiveId" clId="{0ABA7108-ADF4-1E41-9CFD-56991F902B99}" dt="2019-12-09T09:34:46.453" v="1283" actId="1076"/>
          <ac:picMkLst>
            <pc:docMk/>
            <pc:sldMk cId="209729636" sldId="321"/>
            <ac:picMk id="8" creationId="{1461DE59-A325-4857-B2D9-AACB1E42EF22}"/>
          </ac:picMkLst>
        </pc:picChg>
        <pc:picChg chg="mod">
          <ac:chgData name="su songzhi" userId="fbab3e34587a37e3" providerId="LiveId" clId="{0ABA7108-ADF4-1E41-9CFD-56991F902B99}" dt="2019-12-09T09:34:46.453" v="1283" actId="1076"/>
          <ac:picMkLst>
            <pc:docMk/>
            <pc:sldMk cId="209729636" sldId="321"/>
            <ac:picMk id="9" creationId="{04941F3A-E628-4A51-8547-55CE4C38D184}"/>
          </ac:picMkLst>
        </pc:picChg>
      </pc:sldChg>
      <pc:sldChg chg="modSp">
        <pc:chgData name="su songzhi" userId="fbab3e34587a37e3" providerId="LiveId" clId="{0ABA7108-ADF4-1E41-9CFD-56991F902B99}" dt="2019-12-09T09:35:01.606" v="1286" actId="1076"/>
        <pc:sldMkLst>
          <pc:docMk/>
          <pc:sldMk cId="517517861" sldId="322"/>
        </pc:sldMkLst>
        <pc:spChg chg="mod">
          <ac:chgData name="su songzhi" userId="fbab3e34587a37e3" providerId="LiveId" clId="{0ABA7108-ADF4-1E41-9CFD-56991F902B99}" dt="2019-12-09T09:34:53.370" v="1284"/>
          <ac:spMkLst>
            <pc:docMk/>
            <pc:sldMk cId="517517861" sldId="322"/>
            <ac:spMk id="2" creationId="{E0889B20-7427-4559-8852-55984923223E}"/>
          </ac:spMkLst>
        </pc:spChg>
        <pc:spChg chg="mod">
          <ac:chgData name="su songzhi" userId="fbab3e34587a37e3" providerId="LiveId" clId="{0ABA7108-ADF4-1E41-9CFD-56991F902B99}" dt="2019-12-09T09:34:56.268" v="1285" actId="20577"/>
          <ac:spMkLst>
            <pc:docMk/>
            <pc:sldMk cId="517517861" sldId="322"/>
            <ac:spMk id="3" creationId="{F1B91E80-295B-4C1A-A5FA-D86EA8019878}"/>
          </ac:spMkLst>
        </pc:spChg>
        <pc:picChg chg="mod">
          <ac:chgData name="su songzhi" userId="fbab3e34587a37e3" providerId="LiveId" clId="{0ABA7108-ADF4-1E41-9CFD-56991F902B99}" dt="2019-12-09T09:35:01.606" v="1286" actId="1076"/>
          <ac:picMkLst>
            <pc:docMk/>
            <pc:sldMk cId="517517861" sldId="322"/>
            <ac:picMk id="6" creationId="{B0F8CE9A-1D0B-4F13-BD78-4197EC74508A}"/>
          </ac:picMkLst>
        </pc:picChg>
        <pc:picChg chg="mod">
          <ac:chgData name="su songzhi" userId="fbab3e34587a37e3" providerId="LiveId" clId="{0ABA7108-ADF4-1E41-9CFD-56991F902B99}" dt="2019-12-09T09:35:01.606" v="1286" actId="1076"/>
          <ac:picMkLst>
            <pc:docMk/>
            <pc:sldMk cId="517517861" sldId="322"/>
            <ac:picMk id="10" creationId="{50419B1E-0F05-4C7A-B22B-116E93DA767D}"/>
          </ac:picMkLst>
        </pc:picChg>
      </pc:sldChg>
      <pc:sldChg chg="modSp">
        <pc:chgData name="su songzhi" userId="fbab3e34587a37e3" providerId="LiveId" clId="{0ABA7108-ADF4-1E41-9CFD-56991F902B99}" dt="2019-12-09T09:35:16.318" v="1289" actId="1076"/>
        <pc:sldMkLst>
          <pc:docMk/>
          <pc:sldMk cId="3197938121" sldId="323"/>
        </pc:sldMkLst>
        <pc:spChg chg="mod">
          <ac:chgData name="su songzhi" userId="fbab3e34587a37e3" providerId="LiveId" clId="{0ABA7108-ADF4-1E41-9CFD-56991F902B99}" dt="2019-12-09T09:35:08.137" v="1287"/>
          <ac:spMkLst>
            <pc:docMk/>
            <pc:sldMk cId="3197938121" sldId="323"/>
            <ac:spMk id="2" creationId="{E0889B20-7427-4559-8852-55984923223E}"/>
          </ac:spMkLst>
        </pc:spChg>
        <pc:spChg chg="mod">
          <ac:chgData name="su songzhi" userId="fbab3e34587a37e3" providerId="LiveId" clId="{0ABA7108-ADF4-1E41-9CFD-56991F902B99}" dt="2019-12-09T09:35:10.677" v="1288" actId="20577"/>
          <ac:spMkLst>
            <pc:docMk/>
            <pc:sldMk cId="3197938121" sldId="323"/>
            <ac:spMk id="3" creationId="{F1B91E80-295B-4C1A-A5FA-D86EA8019878}"/>
          </ac:spMkLst>
        </pc:spChg>
        <pc:picChg chg="mod">
          <ac:chgData name="su songzhi" userId="fbab3e34587a37e3" providerId="LiveId" clId="{0ABA7108-ADF4-1E41-9CFD-56991F902B99}" dt="2019-12-09T09:35:16.318" v="1289" actId="1076"/>
          <ac:picMkLst>
            <pc:docMk/>
            <pc:sldMk cId="3197938121" sldId="323"/>
            <ac:picMk id="4" creationId="{C1DD9884-8166-457F-96DD-DCF123CA6B54}"/>
          </ac:picMkLst>
        </pc:picChg>
        <pc:picChg chg="mod">
          <ac:chgData name="su songzhi" userId="fbab3e34587a37e3" providerId="LiveId" clId="{0ABA7108-ADF4-1E41-9CFD-56991F902B99}" dt="2019-12-09T09:35:16.318" v="1289" actId="1076"/>
          <ac:picMkLst>
            <pc:docMk/>
            <pc:sldMk cId="3197938121" sldId="323"/>
            <ac:picMk id="5" creationId="{A3FD6AF6-EF7E-4830-ADDD-D6D83D2B8970}"/>
          </ac:picMkLst>
        </pc:picChg>
        <pc:picChg chg="mod">
          <ac:chgData name="su songzhi" userId="fbab3e34587a37e3" providerId="LiveId" clId="{0ABA7108-ADF4-1E41-9CFD-56991F902B99}" dt="2019-12-09T09:35:16.318" v="1289" actId="1076"/>
          <ac:picMkLst>
            <pc:docMk/>
            <pc:sldMk cId="3197938121" sldId="323"/>
            <ac:picMk id="7" creationId="{759D5E6E-725C-4B85-B0EC-8AA7504B87A4}"/>
          </ac:picMkLst>
        </pc:picChg>
        <pc:picChg chg="mod">
          <ac:chgData name="su songzhi" userId="fbab3e34587a37e3" providerId="LiveId" clId="{0ABA7108-ADF4-1E41-9CFD-56991F902B99}" dt="2019-12-09T09:35:16.318" v="1289" actId="1076"/>
          <ac:picMkLst>
            <pc:docMk/>
            <pc:sldMk cId="3197938121" sldId="323"/>
            <ac:picMk id="8" creationId="{953F0E7E-5475-44AD-A67B-EC6F59CFF701}"/>
          </ac:picMkLst>
        </pc:picChg>
      </pc:sldChg>
      <pc:sldChg chg="modSp modTransition">
        <pc:chgData name="su songzhi" userId="fbab3e34587a37e3" providerId="LiveId" clId="{0ABA7108-ADF4-1E41-9CFD-56991F902B99}" dt="2019-12-09T23:35:23.936" v="1720"/>
        <pc:sldMkLst>
          <pc:docMk/>
          <pc:sldMk cId="2224335513" sldId="324"/>
        </pc:sldMkLst>
        <pc:spChg chg="mod">
          <ac:chgData name="su songzhi" userId="fbab3e34587a37e3" providerId="LiveId" clId="{0ABA7108-ADF4-1E41-9CFD-56991F902B99}" dt="2019-12-09T23:34:54.239" v="1716"/>
          <ac:spMkLst>
            <pc:docMk/>
            <pc:sldMk cId="2224335513" sldId="324"/>
            <ac:spMk id="2" creationId="{E0889B20-7427-4559-8852-55984923223E}"/>
          </ac:spMkLst>
        </pc:spChg>
        <pc:spChg chg="mod">
          <ac:chgData name="su songzhi" userId="fbab3e34587a37e3" providerId="LiveId" clId="{0ABA7108-ADF4-1E41-9CFD-56991F902B99}" dt="2019-12-09T23:35:16.236" v="1719" actId="207"/>
          <ac:spMkLst>
            <pc:docMk/>
            <pc:sldMk cId="2224335513" sldId="324"/>
            <ac:spMk id="3" creationId="{F1B91E80-295B-4C1A-A5FA-D86EA8019878}"/>
          </ac:spMkLst>
        </pc:spChg>
      </pc:sldChg>
      <pc:sldChg chg="modSp">
        <pc:chgData name="su songzhi" userId="fbab3e34587a37e3" providerId="LiveId" clId="{0ABA7108-ADF4-1E41-9CFD-56991F902B99}" dt="2019-12-09T23:03:17.148" v="1329" actId="1076"/>
        <pc:sldMkLst>
          <pc:docMk/>
          <pc:sldMk cId="3559256288" sldId="325"/>
        </pc:sldMkLst>
        <pc:spChg chg="mod">
          <ac:chgData name="su songzhi" userId="fbab3e34587a37e3" providerId="LiveId" clId="{0ABA7108-ADF4-1E41-9CFD-56991F902B99}" dt="2019-12-09T23:02:57.609" v="1306"/>
          <ac:spMkLst>
            <pc:docMk/>
            <pc:sldMk cId="3559256288" sldId="325"/>
            <ac:spMk id="2" creationId="{E0889B20-7427-4559-8852-55984923223E}"/>
          </ac:spMkLst>
        </pc:spChg>
        <pc:spChg chg="mod">
          <ac:chgData name="su songzhi" userId="fbab3e34587a37e3" providerId="LiveId" clId="{0ABA7108-ADF4-1E41-9CFD-56991F902B99}" dt="2019-12-09T23:03:09.002" v="1328" actId="12"/>
          <ac:spMkLst>
            <pc:docMk/>
            <pc:sldMk cId="3559256288" sldId="325"/>
            <ac:spMk id="3" creationId="{F1B91E80-295B-4C1A-A5FA-D86EA8019878}"/>
          </ac:spMkLst>
        </pc:spChg>
        <pc:picChg chg="mod">
          <ac:chgData name="su songzhi" userId="fbab3e34587a37e3" providerId="LiveId" clId="{0ABA7108-ADF4-1E41-9CFD-56991F902B99}" dt="2019-12-09T23:03:17.148" v="1329" actId="1076"/>
          <ac:picMkLst>
            <pc:docMk/>
            <pc:sldMk cId="3559256288" sldId="325"/>
            <ac:picMk id="4" creationId="{991B28E2-E838-4669-882E-ACB66C9FB187}"/>
          </ac:picMkLst>
        </pc:picChg>
        <pc:picChg chg="mod">
          <ac:chgData name="su songzhi" userId="fbab3e34587a37e3" providerId="LiveId" clId="{0ABA7108-ADF4-1E41-9CFD-56991F902B99}" dt="2019-12-09T23:03:17.148" v="1329" actId="1076"/>
          <ac:picMkLst>
            <pc:docMk/>
            <pc:sldMk cId="3559256288" sldId="325"/>
            <ac:picMk id="5" creationId="{4DDBFCB1-AFB1-434C-9A3C-F714D2584E83}"/>
          </ac:picMkLst>
        </pc:picChg>
        <pc:picChg chg="mod">
          <ac:chgData name="su songzhi" userId="fbab3e34587a37e3" providerId="LiveId" clId="{0ABA7108-ADF4-1E41-9CFD-56991F902B99}" dt="2019-12-09T23:03:17.148" v="1329" actId="1076"/>
          <ac:picMkLst>
            <pc:docMk/>
            <pc:sldMk cId="3559256288" sldId="325"/>
            <ac:picMk id="6" creationId="{7D828B4A-BE4C-4B43-8B62-A7425287E33D}"/>
          </ac:picMkLst>
        </pc:picChg>
      </pc:sldChg>
      <pc:sldChg chg="modSp">
        <pc:chgData name="su songzhi" userId="fbab3e34587a37e3" providerId="LiveId" clId="{0ABA7108-ADF4-1E41-9CFD-56991F902B99}" dt="2019-12-09T23:05:40.825" v="1352" actId="1076"/>
        <pc:sldMkLst>
          <pc:docMk/>
          <pc:sldMk cId="4231928575" sldId="327"/>
        </pc:sldMkLst>
        <pc:spChg chg="mod">
          <ac:chgData name="su songzhi" userId="fbab3e34587a37e3" providerId="LiveId" clId="{0ABA7108-ADF4-1E41-9CFD-56991F902B99}" dt="2019-12-09T23:05:30.489" v="1349"/>
          <ac:spMkLst>
            <pc:docMk/>
            <pc:sldMk cId="4231928575" sldId="327"/>
            <ac:spMk id="2" creationId="{E0889B20-7427-4559-8852-55984923223E}"/>
          </ac:spMkLst>
        </pc:spChg>
        <pc:spChg chg="mod">
          <ac:chgData name="su songzhi" userId="fbab3e34587a37e3" providerId="LiveId" clId="{0ABA7108-ADF4-1E41-9CFD-56991F902B99}" dt="2019-12-09T23:05:34.660" v="1350" actId="20577"/>
          <ac:spMkLst>
            <pc:docMk/>
            <pc:sldMk cId="4231928575" sldId="327"/>
            <ac:spMk id="3" creationId="{F1B91E80-295B-4C1A-A5FA-D86EA8019878}"/>
          </ac:spMkLst>
        </pc:spChg>
        <pc:picChg chg="mod">
          <ac:chgData name="su songzhi" userId="fbab3e34587a37e3" providerId="LiveId" clId="{0ABA7108-ADF4-1E41-9CFD-56991F902B99}" dt="2019-12-09T23:05:39.112" v="1351" actId="1076"/>
          <ac:picMkLst>
            <pc:docMk/>
            <pc:sldMk cId="4231928575" sldId="327"/>
            <ac:picMk id="8" creationId="{631FABEB-A6E2-4D94-8BA7-6A751DC3AD86}"/>
          </ac:picMkLst>
        </pc:picChg>
        <pc:picChg chg="mod">
          <ac:chgData name="su songzhi" userId="fbab3e34587a37e3" providerId="LiveId" clId="{0ABA7108-ADF4-1E41-9CFD-56991F902B99}" dt="2019-12-09T23:05:40.825" v="1352" actId="1076"/>
          <ac:picMkLst>
            <pc:docMk/>
            <pc:sldMk cId="4231928575" sldId="327"/>
            <ac:picMk id="9" creationId="{B795ADFE-2368-44D8-A6D2-232BF7BD99A7}"/>
          </ac:picMkLst>
        </pc:picChg>
      </pc:sldChg>
      <pc:sldChg chg="modSp">
        <pc:chgData name="su songzhi" userId="fbab3e34587a37e3" providerId="LiveId" clId="{0ABA7108-ADF4-1E41-9CFD-56991F902B99}" dt="2019-12-09T23:10:59.561" v="1389" actId="20577"/>
        <pc:sldMkLst>
          <pc:docMk/>
          <pc:sldMk cId="3671867680" sldId="329"/>
        </pc:sldMkLst>
        <pc:spChg chg="mod">
          <ac:chgData name="su songzhi" userId="fbab3e34587a37e3" providerId="LiveId" clId="{0ABA7108-ADF4-1E41-9CFD-56991F902B99}" dt="2019-12-09T23:09:38.570" v="1382" actId="5793"/>
          <ac:spMkLst>
            <pc:docMk/>
            <pc:sldMk cId="3671867680" sldId="329"/>
            <ac:spMk id="2" creationId="{B1A8CDCD-BCD1-4A78-BA90-D9C7928542A6}"/>
          </ac:spMkLst>
        </pc:spChg>
        <pc:spChg chg="mod">
          <ac:chgData name="su songzhi" userId="fbab3e34587a37e3" providerId="LiveId" clId="{0ABA7108-ADF4-1E41-9CFD-56991F902B99}" dt="2019-12-09T23:10:59.561" v="1389" actId="20577"/>
          <ac:spMkLst>
            <pc:docMk/>
            <pc:sldMk cId="3671867680" sldId="329"/>
            <ac:spMk id="3" creationId="{71E3ED74-3BE7-4C3E-A4D7-6D24CA63AD70}"/>
          </ac:spMkLst>
        </pc:spChg>
        <pc:graphicFrameChg chg="mod">
          <ac:chgData name="su songzhi" userId="fbab3e34587a37e3" providerId="LiveId" clId="{0ABA7108-ADF4-1E41-9CFD-56991F902B99}" dt="2019-12-09T23:09:44.674" v="1384" actId="1037"/>
          <ac:graphicFrameMkLst>
            <pc:docMk/>
            <pc:sldMk cId="3671867680" sldId="329"/>
            <ac:graphicFrameMk id="4" creationId="{D0FBB44D-CAE9-4CD0-9BE4-71844653746F}"/>
          </ac:graphicFrameMkLst>
        </pc:graphicFrameChg>
      </pc:sldChg>
      <pc:sldChg chg="modSp">
        <pc:chgData name="su songzhi" userId="fbab3e34587a37e3" providerId="LiveId" clId="{0ABA7108-ADF4-1E41-9CFD-56991F902B99}" dt="2019-12-09T23:25:28.273" v="1614" actId="255"/>
        <pc:sldMkLst>
          <pc:docMk/>
          <pc:sldMk cId="3344499617" sldId="330"/>
        </pc:sldMkLst>
        <pc:spChg chg="mod">
          <ac:chgData name="su songzhi" userId="fbab3e34587a37e3" providerId="LiveId" clId="{0ABA7108-ADF4-1E41-9CFD-56991F902B99}" dt="2019-12-09T23:25:28.273" v="1614" actId="255"/>
          <ac:spMkLst>
            <pc:docMk/>
            <pc:sldMk cId="3344499617" sldId="330"/>
            <ac:spMk id="2" creationId="{B1A8CDCD-BCD1-4A78-BA90-D9C7928542A6}"/>
          </ac:spMkLst>
        </pc:spChg>
        <pc:spChg chg="mod">
          <ac:chgData name="su songzhi" userId="fbab3e34587a37e3" providerId="LiveId" clId="{0ABA7108-ADF4-1E41-9CFD-56991F902B99}" dt="2019-12-09T23:25:00.900" v="1611" actId="20577"/>
          <ac:spMkLst>
            <pc:docMk/>
            <pc:sldMk cId="3344499617" sldId="330"/>
            <ac:spMk id="3" creationId="{71E3ED74-3BE7-4C3E-A4D7-6D24CA63AD70}"/>
          </ac:spMkLst>
        </pc:spChg>
        <pc:picChg chg="mod">
          <ac:chgData name="su songzhi" userId="fbab3e34587a37e3" providerId="LiveId" clId="{0ABA7108-ADF4-1E41-9CFD-56991F902B99}" dt="2019-12-09T23:25:15.524" v="1612" actId="1076"/>
          <ac:picMkLst>
            <pc:docMk/>
            <pc:sldMk cId="3344499617" sldId="330"/>
            <ac:picMk id="4" creationId="{7DEA4843-3611-4151-83B1-F0067C01AAD2}"/>
          </ac:picMkLst>
        </pc:picChg>
        <pc:picChg chg="mod">
          <ac:chgData name="su songzhi" userId="fbab3e34587a37e3" providerId="LiveId" clId="{0ABA7108-ADF4-1E41-9CFD-56991F902B99}" dt="2019-12-09T23:25:15.524" v="1612" actId="1076"/>
          <ac:picMkLst>
            <pc:docMk/>
            <pc:sldMk cId="3344499617" sldId="330"/>
            <ac:picMk id="5" creationId="{F937F430-129E-4F75-8B5E-362A5ECE0760}"/>
          </ac:picMkLst>
        </pc:picChg>
        <pc:picChg chg="mod">
          <ac:chgData name="su songzhi" userId="fbab3e34587a37e3" providerId="LiveId" clId="{0ABA7108-ADF4-1E41-9CFD-56991F902B99}" dt="2019-12-09T23:25:15.524" v="1612" actId="1076"/>
          <ac:picMkLst>
            <pc:docMk/>
            <pc:sldMk cId="3344499617" sldId="330"/>
            <ac:picMk id="8" creationId="{8C651E22-C57B-47CB-BB97-B823EB5BC36C}"/>
          </ac:picMkLst>
        </pc:picChg>
        <pc:picChg chg="mod">
          <ac:chgData name="su songzhi" userId="fbab3e34587a37e3" providerId="LiveId" clId="{0ABA7108-ADF4-1E41-9CFD-56991F902B99}" dt="2019-12-09T23:25:15.524" v="1612" actId="1076"/>
          <ac:picMkLst>
            <pc:docMk/>
            <pc:sldMk cId="3344499617" sldId="330"/>
            <ac:picMk id="10" creationId="{A8D21905-5A08-4DD4-A407-40D678E349CA}"/>
          </ac:picMkLst>
        </pc:picChg>
      </pc:sldChg>
      <pc:sldChg chg="modSp">
        <pc:chgData name="su songzhi" userId="fbab3e34587a37e3" providerId="LiveId" clId="{0ABA7108-ADF4-1E41-9CFD-56991F902B99}" dt="2019-12-09T23:31:27.700" v="1699" actId="1035"/>
        <pc:sldMkLst>
          <pc:docMk/>
          <pc:sldMk cId="1109411886" sldId="333"/>
        </pc:sldMkLst>
        <pc:spChg chg="mod">
          <ac:chgData name="su songzhi" userId="fbab3e34587a37e3" providerId="LiveId" clId="{0ABA7108-ADF4-1E41-9CFD-56991F902B99}" dt="2019-12-09T23:31:17.850" v="1693" actId="5793"/>
          <ac:spMkLst>
            <pc:docMk/>
            <pc:sldMk cId="1109411886" sldId="333"/>
            <ac:spMk id="2" creationId="{B1A8CDCD-BCD1-4A78-BA90-D9C7928542A6}"/>
          </ac:spMkLst>
        </pc:spChg>
        <pc:spChg chg="mod">
          <ac:chgData name="su songzhi" userId="fbab3e34587a37e3" providerId="LiveId" clId="{0ABA7108-ADF4-1E41-9CFD-56991F902B99}" dt="2019-12-09T23:31:21.425" v="1694" actId="20577"/>
          <ac:spMkLst>
            <pc:docMk/>
            <pc:sldMk cId="1109411886" sldId="333"/>
            <ac:spMk id="3" creationId="{71E3ED74-3BE7-4C3E-A4D7-6D24CA63AD70}"/>
          </ac:spMkLst>
        </pc:spChg>
        <pc:picChg chg="mod">
          <ac:chgData name="su songzhi" userId="fbab3e34587a37e3" providerId="LiveId" clId="{0ABA7108-ADF4-1E41-9CFD-56991F902B99}" dt="2019-12-09T23:31:27.700" v="1699" actId="1035"/>
          <ac:picMkLst>
            <pc:docMk/>
            <pc:sldMk cId="1109411886" sldId="333"/>
            <ac:picMk id="4" creationId="{5580F812-9AA3-4512-AE97-C45C3F291107}"/>
          </ac:picMkLst>
        </pc:picChg>
      </pc:sldChg>
      <pc:sldChg chg="modSp modTransition">
        <pc:chgData name="su songzhi" userId="fbab3e34587a37e3" providerId="LiveId" clId="{0ABA7108-ADF4-1E41-9CFD-56991F902B99}" dt="2019-12-09T23:34:49.071" v="1715"/>
        <pc:sldMkLst>
          <pc:docMk/>
          <pc:sldMk cId="1573459878" sldId="334"/>
        </pc:sldMkLst>
        <pc:spChg chg="mod">
          <ac:chgData name="su songzhi" userId="fbab3e34587a37e3" providerId="LiveId" clId="{0ABA7108-ADF4-1E41-9CFD-56991F902B99}" dt="2019-12-09T23:34:35.098" v="1712"/>
          <ac:spMkLst>
            <pc:docMk/>
            <pc:sldMk cId="1573459878" sldId="334"/>
            <ac:spMk id="2" creationId="{B1A8CDCD-BCD1-4A78-BA90-D9C7928542A6}"/>
          </ac:spMkLst>
        </pc:spChg>
        <pc:spChg chg="mod">
          <ac:chgData name="su songzhi" userId="fbab3e34587a37e3" providerId="LiveId" clId="{0ABA7108-ADF4-1E41-9CFD-56991F902B99}" dt="2019-12-09T23:34:39.331" v="1713" actId="20577"/>
          <ac:spMkLst>
            <pc:docMk/>
            <pc:sldMk cId="1573459878" sldId="334"/>
            <ac:spMk id="3" creationId="{71E3ED74-3BE7-4C3E-A4D7-6D24CA63AD70}"/>
          </ac:spMkLst>
        </pc:spChg>
        <pc:picChg chg="mod">
          <ac:chgData name="su songzhi" userId="fbab3e34587a37e3" providerId="LiveId" clId="{0ABA7108-ADF4-1E41-9CFD-56991F902B99}" dt="2019-12-09T23:34:43.021" v="1714" actId="1076"/>
          <ac:picMkLst>
            <pc:docMk/>
            <pc:sldMk cId="1573459878" sldId="334"/>
            <ac:picMk id="4" creationId="{F5C327C9-0CF4-447E-A2EB-45C5D1735CF5}"/>
          </ac:picMkLst>
        </pc:picChg>
      </pc:sldChg>
      <pc:sldChg chg="modSp">
        <pc:chgData name="su songzhi" userId="fbab3e34587a37e3" providerId="LiveId" clId="{0ABA7108-ADF4-1E41-9CFD-56991F902B99}" dt="2019-12-09T23:11:36.469" v="1398" actId="1076"/>
        <pc:sldMkLst>
          <pc:docMk/>
          <pc:sldMk cId="1009677296" sldId="337"/>
        </pc:sldMkLst>
        <pc:spChg chg="mod">
          <ac:chgData name="su songzhi" userId="fbab3e34587a37e3" providerId="LiveId" clId="{0ABA7108-ADF4-1E41-9CFD-56991F902B99}" dt="2019-12-09T23:11:14.584" v="1393"/>
          <ac:spMkLst>
            <pc:docMk/>
            <pc:sldMk cId="1009677296" sldId="337"/>
            <ac:spMk id="2" creationId="{B1A8CDCD-BCD1-4A78-BA90-D9C7928542A6}"/>
          </ac:spMkLst>
        </pc:spChg>
        <pc:spChg chg="mod">
          <ac:chgData name="su songzhi" userId="fbab3e34587a37e3" providerId="LiveId" clId="{0ABA7108-ADF4-1E41-9CFD-56991F902B99}" dt="2019-12-09T23:11:22.763" v="1395" actId="114"/>
          <ac:spMkLst>
            <pc:docMk/>
            <pc:sldMk cId="1009677296" sldId="337"/>
            <ac:spMk id="3" creationId="{71E3ED74-3BE7-4C3E-A4D7-6D24CA63AD70}"/>
          </ac:spMkLst>
        </pc:spChg>
        <pc:picChg chg="mod">
          <ac:chgData name="su songzhi" userId="fbab3e34587a37e3" providerId="LiveId" clId="{0ABA7108-ADF4-1E41-9CFD-56991F902B99}" dt="2019-12-09T23:11:29.255" v="1396" actId="1076"/>
          <ac:picMkLst>
            <pc:docMk/>
            <pc:sldMk cId="1009677296" sldId="337"/>
            <ac:picMk id="5" creationId="{B65F9C23-8517-4D5F-83C4-8293957B17C8}"/>
          </ac:picMkLst>
        </pc:picChg>
        <pc:picChg chg="mod">
          <ac:chgData name="su songzhi" userId="fbab3e34587a37e3" providerId="LiveId" clId="{0ABA7108-ADF4-1E41-9CFD-56991F902B99}" dt="2019-12-09T23:11:34.005" v="1397" actId="1076"/>
          <ac:picMkLst>
            <pc:docMk/>
            <pc:sldMk cId="1009677296" sldId="337"/>
            <ac:picMk id="6" creationId="{812FE077-4430-44FA-81F9-21881C5597B4}"/>
          </ac:picMkLst>
        </pc:picChg>
        <pc:picChg chg="mod">
          <ac:chgData name="su songzhi" userId="fbab3e34587a37e3" providerId="LiveId" clId="{0ABA7108-ADF4-1E41-9CFD-56991F902B99}" dt="2019-12-09T23:11:36.469" v="1398" actId="1076"/>
          <ac:picMkLst>
            <pc:docMk/>
            <pc:sldMk cId="1009677296" sldId="337"/>
            <ac:picMk id="7" creationId="{6CABE469-42DB-41D1-95F3-D79E56AD22D7}"/>
          </ac:picMkLst>
        </pc:picChg>
      </pc:sldChg>
      <pc:sldChg chg="modSp">
        <pc:chgData name="su songzhi" userId="fbab3e34587a37e3" providerId="LiveId" clId="{0ABA7108-ADF4-1E41-9CFD-56991F902B99}" dt="2019-12-09T23:12:18.650" v="1422" actId="1035"/>
        <pc:sldMkLst>
          <pc:docMk/>
          <pc:sldMk cId="1576802369" sldId="338"/>
        </pc:sldMkLst>
        <pc:spChg chg="mod">
          <ac:chgData name="su songzhi" userId="fbab3e34587a37e3" providerId="LiveId" clId="{0ABA7108-ADF4-1E41-9CFD-56991F902B99}" dt="2019-12-09T23:11:57.661" v="1399"/>
          <ac:spMkLst>
            <pc:docMk/>
            <pc:sldMk cId="1576802369" sldId="338"/>
            <ac:spMk id="2" creationId="{B1A8CDCD-BCD1-4A78-BA90-D9C7928542A6}"/>
          </ac:spMkLst>
        </pc:spChg>
        <pc:spChg chg="mod">
          <ac:chgData name="su songzhi" userId="fbab3e34587a37e3" providerId="LiveId" clId="{0ABA7108-ADF4-1E41-9CFD-56991F902B99}" dt="2019-12-09T23:12:15.812" v="1417" actId="207"/>
          <ac:spMkLst>
            <pc:docMk/>
            <pc:sldMk cId="1576802369" sldId="338"/>
            <ac:spMk id="3" creationId="{71E3ED74-3BE7-4C3E-A4D7-6D24CA63AD70}"/>
          </ac:spMkLst>
        </pc:spChg>
        <pc:picChg chg="mod">
          <ac:chgData name="su songzhi" userId="fbab3e34587a37e3" providerId="LiveId" clId="{0ABA7108-ADF4-1E41-9CFD-56991F902B99}" dt="2019-12-09T23:12:18.650" v="1422" actId="1035"/>
          <ac:picMkLst>
            <pc:docMk/>
            <pc:sldMk cId="1576802369" sldId="338"/>
            <ac:picMk id="4" creationId="{5D5CE5E5-F13F-4754-B2BC-75CAB1C131D1}"/>
          </ac:picMkLst>
        </pc:picChg>
      </pc:sldChg>
      <pc:sldChg chg="delSp modSp">
        <pc:chgData name="su songzhi" userId="fbab3e34587a37e3" providerId="LiveId" clId="{0ABA7108-ADF4-1E41-9CFD-56991F902B99}" dt="2019-12-09T23:20:10.672" v="1527" actId="207"/>
        <pc:sldMkLst>
          <pc:docMk/>
          <pc:sldMk cId="516631691" sldId="340"/>
        </pc:sldMkLst>
        <pc:spChg chg="mod">
          <ac:chgData name="su songzhi" userId="fbab3e34587a37e3" providerId="LiveId" clId="{0ABA7108-ADF4-1E41-9CFD-56991F902B99}" dt="2019-12-09T23:20:10.672" v="1527" actId="207"/>
          <ac:spMkLst>
            <pc:docMk/>
            <pc:sldMk cId="516631691" sldId="340"/>
            <ac:spMk id="2" creationId="{B1A8CDCD-BCD1-4A78-BA90-D9C7928542A6}"/>
          </ac:spMkLst>
        </pc:spChg>
        <pc:spChg chg="mod">
          <ac:chgData name="su songzhi" userId="fbab3e34587a37e3" providerId="LiveId" clId="{0ABA7108-ADF4-1E41-9CFD-56991F902B99}" dt="2019-12-09T23:18:44.309" v="1497" actId="20577"/>
          <ac:spMkLst>
            <pc:docMk/>
            <pc:sldMk cId="516631691" sldId="340"/>
            <ac:spMk id="3" creationId="{71E3ED74-3BE7-4C3E-A4D7-6D24CA63AD70}"/>
          </ac:spMkLst>
        </pc:spChg>
        <pc:picChg chg="del">
          <ac:chgData name="su songzhi" userId="fbab3e34587a37e3" providerId="LiveId" clId="{0ABA7108-ADF4-1E41-9CFD-56991F902B99}" dt="2019-12-09T23:19:09.105" v="1498" actId="478"/>
          <ac:picMkLst>
            <pc:docMk/>
            <pc:sldMk cId="516631691" sldId="340"/>
            <ac:picMk id="6" creationId="{760B124C-BBC0-4D85-9D9D-2360898B63E4}"/>
          </ac:picMkLst>
        </pc:picChg>
        <pc:picChg chg="mod">
          <ac:chgData name="su songzhi" userId="fbab3e34587a37e3" providerId="LiveId" clId="{0ABA7108-ADF4-1E41-9CFD-56991F902B99}" dt="2019-12-09T23:19:24.942" v="1502" actId="1076"/>
          <ac:picMkLst>
            <pc:docMk/>
            <pc:sldMk cId="516631691" sldId="340"/>
            <ac:picMk id="8" creationId="{2DBA8125-766F-4AA8-BE6C-2F8F3D970D74}"/>
          </ac:picMkLst>
        </pc:picChg>
      </pc:sldChg>
      <pc:sldChg chg="modSp">
        <pc:chgData name="su songzhi" userId="fbab3e34587a37e3" providerId="LiveId" clId="{0ABA7108-ADF4-1E41-9CFD-56991F902B99}" dt="2019-12-09T23:26:01.762" v="1617" actId="1076"/>
        <pc:sldMkLst>
          <pc:docMk/>
          <pc:sldMk cId="1669631427" sldId="341"/>
        </pc:sldMkLst>
        <pc:spChg chg="mod">
          <ac:chgData name="su songzhi" userId="fbab3e34587a37e3" providerId="LiveId" clId="{0ABA7108-ADF4-1E41-9CFD-56991F902B99}" dt="2019-12-09T23:25:50.477" v="1615"/>
          <ac:spMkLst>
            <pc:docMk/>
            <pc:sldMk cId="1669631427" sldId="341"/>
            <ac:spMk id="2" creationId="{B1A8CDCD-BCD1-4A78-BA90-D9C7928542A6}"/>
          </ac:spMkLst>
        </pc:spChg>
        <pc:spChg chg="mod">
          <ac:chgData name="su songzhi" userId="fbab3e34587a37e3" providerId="LiveId" clId="{0ABA7108-ADF4-1E41-9CFD-56991F902B99}" dt="2019-12-09T23:25:53.342" v="1616" actId="20577"/>
          <ac:spMkLst>
            <pc:docMk/>
            <pc:sldMk cId="1669631427" sldId="341"/>
            <ac:spMk id="3" creationId="{71E3ED74-3BE7-4C3E-A4D7-6D24CA63AD70}"/>
          </ac:spMkLst>
        </pc:spChg>
        <pc:picChg chg="mod">
          <ac:chgData name="su songzhi" userId="fbab3e34587a37e3" providerId="LiveId" clId="{0ABA7108-ADF4-1E41-9CFD-56991F902B99}" dt="2019-12-09T23:26:01.762" v="1617" actId="1076"/>
          <ac:picMkLst>
            <pc:docMk/>
            <pc:sldMk cId="1669631427" sldId="341"/>
            <ac:picMk id="4" creationId="{7DEA4843-3611-4151-83B1-F0067C01AAD2}"/>
          </ac:picMkLst>
        </pc:picChg>
        <pc:picChg chg="mod">
          <ac:chgData name="su songzhi" userId="fbab3e34587a37e3" providerId="LiveId" clId="{0ABA7108-ADF4-1E41-9CFD-56991F902B99}" dt="2019-12-09T23:26:01.762" v="1617" actId="1076"/>
          <ac:picMkLst>
            <pc:docMk/>
            <pc:sldMk cId="1669631427" sldId="341"/>
            <ac:picMk id="6" creationId="{39E92731-2804-4A3F-8DE8-69AED9D97F62}"/>
          </ac:picMkLst>
        </pc:picChg>
        <pc:picChg chg="mod">
          <ac:chgData name="su songzhi" userId="fbab3e34587a37e3" providerId="LiveId" clId="{0ABA7108-ADF4-1E41-9CFD-56991F902B99}" dt="2019-12-09T23:26:01.762" v="1617" actId="1076"/>
          <ac:picMkLst>
            <pc:docMk/>
            <pc:sldMk cId="1669631427" sldId="341"/>
            <ac:picMk id="9" creationId="{A54D71C7-C7A4-4F3E-BA8E-688E011E3F09}"/>
          </ac:picMkLst>
        </pc:picChg>
        <pc:picChg chg="mod">
          <ac:chgData name="su songzhi" userId="fbab3e34587a37e3" providerId="LiveId" clId="{0ABA7108-ADF4-1E41-9CFD-56991F902B99}" dt="2019-12-09T23:26:01.762" v="1617" actId="1076"/>
          <ac:picMkLst>
            <pc:docMk/>
            <pc:sldMk cId="1669631427" sldId="341"/>
            <ac:picMk id="15" creationId="{DB489EE3-FF7C-4EB0-9383-E17D88E2A833}"/>
          </ac:picMkLst>
        </pc:picChg>
      </pc:sldChg>
      <pc:sldChg chg="modSp">
        <pc:chgData name="su songzhi" userId="fbab3e34587a37e3" providerId="LiveId" clId="{0ABA7108-ADF4-1E41-9CFD-56991F902B99}" dt="2019-12-09T23:28:17.510" v="1659" actId="1076"/>
        <pc:sldMkLst>
          <pc:docMk/>
          <pc:sldMk cId="438809684" sldId="342"/>
        </pc:sldMkLst>
        <pc:spChg chg="mod">
          <ac:chgData name="su songzhi" userId="fbab3e34587a37e3" providerId="LiveId" clId="{0ABA7108-ADF4-1E41-9CFD-56991F902B99}" dt="2019-12-09T23:27:36.969" v="1641"/>
          <ac:spMkLst>
            <pc:docMk/>
            <pc:sldMk cId="438809684" sldId="342"/>
            <ac:spMk id="2" creationId="{B1A8CDCD-BCD1-4A78-BA90-D9C7928542A6}"/>
          </ac:spMkLst>
        </pc:spChg>
        <pc:spChg chg="mod">
          <ac:chgData name="su songzhi" userId="fbab3e34587a37e3" providerId="LiveId" clId="{0ABA7108-ADF4-1E41-9CFD-56991F902B99}" dt="2019-12-09T23:28:02.568" v="1655" actId="207"/>
          <ac:spMkLst>
            <pc:docMk/>
            <pc:sldMk cId="438809684" sldId="342"/>
            <ac:spMk id="3" creationId="{71E3ED74-3BE7-4C3E-A4D7-6D24CA63AD70}"/>
          </ac:spMkLst>
        </pc:spChg>
        <pc:picChg chg="mod">
          <ac:chgData name="su songzhi" userId="fbab3e34587a37e3" providerId="LiveId" clId="{0ABA7108-ADF4-1E41-9CFD-56991F902B99}" dt="2019-12-09T23:28:13.295" v="1657" actId="1076"/>
          <ac:picMkLst>
            <pc:docMk/>
            <pc:sldMk cId="438809684" sldId="342"/>
            <ac:picMk id="4" creationId="{658D6865-C942-4C80-997E-76A5032FF113}"/>
          </ac:picMkLst>
        </pc:picChg>
        <pc:picChg chg="mod">
          <ac:chgData name="su songzhi" userId="fbab3e34587a37e3" providerId="LiveId" clId="{0ABA7108-ADF4-1E41-9CFD-56991F902B99}" dt="2019-12-09T23:28:17.510" v="1659" actId="1076"/>
          <ac:picMkLst>
            <pc:docMk/>
            <pc:sldMk cId="438809684" sldId="342"/>
            <ac:picMk id="7" creationId="{AF1BC692-C3D6-48D3-B11A-9617A967545F}"/>
          </ac:picMkLst>
        </pc:picChg>
        <pc:picChg chg="mod">
          <ac:chgData name="su songzhi" userId="fbab3e34587a37e3" providerId="LiveId" clId="{0ABA7108-ADF4-1E41-9CFD-56991F902B99}" dt="2019-12-09T23:28:15.635" v="1658" actId="1076"/>
          <ac:picMkLst>
            <pc:docMk/>
            <pc:sldMk cId="438809684" sldId="342"/>
            <ac:picMk id="8" creationId="{0E7BCD50-5E84-430F-93D5-10698596F0C7}"/>
          </ac:picMkLst>
        </pc:picChg>
      </pc:sldChg>
      <pc:sldChg chg="modSp">
        <pc:chgData name="su songzhi" userId="fbab3e34587a37e3" providerId="LiveId" clId="{0ABA7108-ADF4-1E41-9CFD-56991F902B99}" dt="2019-12-09T23:26:49.934" v="1637" actId="207"/>
        <pc:sldMkLst>
          <pc:docMk/>
          <pc:sldMk cId="1687045279" sldId="343"/>
        </pc:sldMkLst>
        <pc:spChg chg="mod">
          <ac:chgData name="su songzhi" userId="fbab3e34587a37e3" providerId="LiveId" clId="{0ABA7108-ADF4-1E41-9CFD-56991F902B99}" dt="2019-12-09T23:26:15.346" v="1618"/>
          <ac:spMkLst>
            <pc:docMk/>
            <pc:sldMk cId="1687045279" sldId="343"/>
            <ac:spMk id="2" creationId="{B1A8CDCD-BCD1-4A78-BA90-D9C7928542A6}"/>
          </ac:spMkLst>
        </pc:spChg>
        <pc:spChg chg="mod">
          <ac:chgData name="su songzhi" userId="fbab3e34587a37e3" providerId="LiveId" clId="{0ABA7108-ADF4-1E41-9CFD-56991F902B99}" dt="2019-12-09T23:26:49.934" v="1637" actId="207"/>
          <ac:spMkLst>
            <pc:docMk/>
            <pc:sldMk cId="1687045279" sldId="343"/>
            <ac:spMk id="3" creationId="{71E3ED74-3BE7-4C3E-A4D7-6D24CA63AD70}"/>
          </ac:spMkLst>
        </pc:spChg>
        <pc:picChg chg="mod">
          <ac:chgData name="su songzhi" userId="fbab3e34587a37e3" providerId="LiveId" clId="{0ABA7108-ADF4-1E41-9CFD-56991F902B99}" dt="2019-12-09T23:26:33.530" v="1623" actId="1036"/>
          <ac:picMkLst>
            <pc:docMk/>
            <pc:sldMk cId="1687045279" sldId="343"/>
            <ac:picMk id="4" creationId="{4F45D0A7-5344-4DB0-A9CF-BAB41127F46D}"/>
          </ac:picMkLst>
        </pc:picChg>
        <pc:picChg chg="mod">
          <ac:chgData name="su songzhi" userId="fbab3e34587a37e3" providerId="LiveId" clId="{0ABA7108-ADF4-1E41-9CFD-56991F902B99}" dt="2019-12-09T23:26:33.530" v="1623" actId="1036"/>
          <ac:picMkLst>
            <pc:docMk/>
            <pc:sldMk cId="1687045279" sldId="343"/>
            <ac:picMk id="5" creationId="{9115F266-A51D-4DFB-BC6B-5F0FBFAC06D8}"/>
          </ac:picMkLst>
        </pc:picChg>
        <pc:picChg chg="mod">
          <ac:chgData name="su songzhi" userId="fbab3e34587a37e3" providerId="LiveId" clId="{0ABA7108-ADF4-1E41-9CFD-56991F902B99}" dt="2019-12-09T23:26:33.530" v="1623" actId="1036"/>
          <ac:picMkLst>
            <pc:docMk/>
            <pc:sldMk cId="1687045279" sldId="343"/>
            <ac:picMk id="6" creationId="{5119036C-A03A-4103-9F84-AC3138DDC9C0}"/>
          </ac:picMkLst>
        </pc:picChg>
        <pc:picChg chg="mod">
          <ac:chgData name="su songzhi" userId="fbab3e34587a37e3" providerId="LiveId" clId="{0ABA7108-ADF4-1E41-9CFD-56991F902B99}" dt="2019-12-09T23:26:33.530" v="1623" actId="1036"/>
          <ac:picMkLst>
            <pc:docMk/>
            <pc:sldMk cId="1687045279" sldId="343"/>
            <ac:picMk id="7" creationId="{02353841-51F7-466B-B209-696198551CB2}"/>
          </ac:picMkLst>
        </pc:picChg>
      </pc:sldChg>
      <pc:sldChg chg="modSp">
        <pc:chgData name="su songzhi" userId="fbab3e34587a37e3" providerId="LiveId" clId="{0ABA7108-ADF4-1E41-9CFD-56991F902B99}" dt="2019-12-09T23:32:18.795" v="1711" actId="1036"/>
        <pc:sldMkLst>
          <pc:docMk/>
          <pc:sldMk cId="3233457328" sldId="344"/>
        </pc:sldMkLst>
        <pc:spChg chg="mod">
          <ac:chgData name="su songzhi" userId="fbab3e34587a37e3" providerId="LiveId" clId="{0ABA7108-ADF4-1E41-9CFD-56991F902B99}" dt="2019-12-09T23:31:59.361" v="1701" actId="5793"/>
          <ac:spMkLst>
            <pc:docMk/>
            <pc:sldMk cId="3233457328" sldId="344"/>
            <ac:spMk id="2" creationId="{B1A8CDCD-BCD1-4A78-BA90-D9C7928542A6}"/>
          </ac:spMkLst>
        </pc:spChg>
        <pc:spChg chg="mod">
          <ac:chgData name="su songzhi" userId="fbab3e34587a37e3" providerId="LiveId" clId="{0ABA7108-ADF4-1E41-9CFD-56991F902B99}" dt="2019-12-09T23:32:12.851" v="1704" actId="207"/>
          <ac:spMkLst>
            <pc:docMk/>
            <pc:sldMk cId="3233457328" sldId="344"/>
            <ac:spMk id="3" creationId="{71E3ED74-3BE7-4C3E-A4D7-6D24CA63AD70}"/>
          </ac:spMkLst>
        </pc:spChg>
        <pc:picChg chg="mod">
          <ac:chgData name="su songzhi" userId="fbab3e34587a37e3" providerId="LiveId" clId="{0ABA7108-ADF4-1E41-9CFD-56991F902B99}" dt="2019-12-09T23:32:18.795" v="1711" actId="1036"/>
          <ac:picMkLst>
            <pc:docMk/>
            <pc:sldMk cId="3233457328" sldId="344"/>
            <ac:picMk id="4" creationId="{73A59C38-571A-4075-AEE1-84084B6A55FA}"/>
          </ac:picMkLst>
        </pc:picChg>
      </pc:sldChg>
      <pc:sldChg chg="modSp modTransition">
        <pc:chgData name="su songzhi" userId="fbab3e34587a37e3" providerId="LiveId" clId="{0ABA7108-ADF4-1E41-9CFD-56991F902B99}" dt="2019-12-09T23:36:13.784" v="1726"/>
        <pc:sldMkLst>
          <pc:docMk/>
          <pc:sldMk cId="2886549316" sldId="350"/>
        </pc:sldMkLst>
        <pc:spChg chg="mod">
          <ac:chgData name="su songzhi" userId="fbab3e34587a37e3" providerId="LiveId" clId="{0ABA7108-ADF4-1E41-9CFD-56991F902B99}" dt="2019-12-09T23:35:40.136" v="1721"/>
          <ac:spMkLst>
            <pc:docMk/>
            <pc:sldMk cId="2886549316" sldId="350"/>
            <ac:spMk id="2" creationId="{B1A8CDCD-BCD1-4A78-BA90-D9C7928542A6}"/>
          </ac:spMkLst>
        </pc:spChg>
        <pc:spChg chg="mod">
          <ac:chgData name="su songzhi" userId="fbab3e34587a37e3" providerId="LiveId" clId="{0ABA7108-ADF4-1E41-9CFD-56991F902B99}" dt="2019-12-09T23:35:59.701" v="1724" actId="20577"/>
          <ac:spMkLst>
            <pc:docMk/>
            <pc:sldMk cId="2886549316" sldId="350"/>
            <ac:spMk id="3" creationId="{71E3ED74-3BE7-4C3E-A4D7-6D24CA63AD70}"/>
          </ac:spMkLst>
        </pc:spChg>
        <pc:graphicFrameChg chg="mod">
          <ac:chgData name="su songzhi" userId="fbab3e34587a37e3" providerId="LiveId" clId="{0ABA7108-ADF4-1E41-9CFD-56991F902B99}" dt="2019-12-09T23:36:07.403" v="1725" actId="1076"/>
          <ac:graphicFrameMkLst>
            <pc:docMk/>
            <pc:sldMk cId="2886549316" sldId="350"/>
            <ac:graphicFrameMk id="5" creationId="{C9FCDAD5-8E36-496D-9E30-B1204569ADBF}"/>
          </ac:graphicFrameMkLst>
        </pc:graphicFrameChg>
        <pc:picChg chg="mod">
          <ac:chgData name="su songzhi" userId="fbab3e34587a37e3" providerId="LiveId" clId="{0ABA7108-ADF4-1E41-9CFD-56991F902B99}" dt="2019-12-09T23:36:07.403" v="1725" actId="1076"/>
          <ac:picMkLst>
            <pc:docMk/>
            <pc:sldMk cId="2886549316" sldId="350"/>
            <ac:picMk id="4" creationId="{3BD0461B-3404-4291-9577-0BFF9B2A3624}"/>
          </ac:picMkLst>
        </pc:picChg>
        <pc:picChg chg="mod">
          <ac:chgData name="su songzhi" userId="fbab3e34587a37e3" providerId="LiveId" clId="{0ABA7108-ADF4-1E41-9CFD-56991F902B99}" dt="2019-12-09T23:36:07.403" v="1725" actId="1076"/>
          <ac:picMkLst>
            <pc:docMk/>
            <pc:sldMk cId="2886549316" sldId="350"/>
            <ac:picMk id="6" creationId="{147407B4-A413-4EDD-B4ED-DF61753FC296}"/>
          </ac:picMkLst>
        </pc:picChg>
        <pc:picChg chg="mod">
          <ac:chgData name="su songzhi" userId="fbab3e34587a37e3" providerId="LiveId" clId="{0ABA7108-ADF4-1E41-9CFD-56991F902B99}" dt="2019-12-09T23:36:07.403" v="1725" actId="1076"/>
          <ac:picMkLst>
            <pc:docMk/>
            <pc:sldMk cId="2886549316" sldId="350"/>
            <ac:picMk id="7" creationId="{0DC6D05B-5C46-4F03-BDD4-E6064733D10D}"/>
          </ac:picMkLst>
        </pc:picChg>
        <pc:picChg chg="mod">
          <ac:chgData name="su songzhi" userId="fbab3e34587a37e3" providerId="LiveId" clId="{0ABA7108-ADF4-1E41-9CFD-56991F902B99}" dt="2019-12-09T23:36:07.403" v="1725" actId="1076"/>
          <ac:picMkLst>
            <pc:docMk/>
            <pc:sldMk cId="2886549316" sldId="350"/>
            <ac:picMk id="8" creationId="{C57DDC29-DBCD-4584-9ADD-5EDB65F7A4EF}"/>
          </ac:picMkLst>
        </pc:picChg>
        <pc:picChg chg="mod">
          <ac:chgData name="su songzhi" userId="fbab3e34587a37e3" providerId="LiveId" clId="{0ABA7108-ADF4-1E41-9CFD-56991F902B99}" dt="2019-12-09T23:36:07.403" v="1725" actId="1076"/>
          <ac:picMkLst>
            <pc:docMk/>
            <pc:sldMk cId="2886549316" sldId="350"/>
            <ac:picMk id="10" creationId="{EB852D5A-BF29-4477-88C4-116DEF1D96B2}"/>
          </ac:picMkLst>
        </pc:picChg>
      </pc:sldChg>
      <pc:sldChg chg="modSp add">
        <pc:chgData name="su songzhi" userId="fbab3e34587a37e3" providerId="LiveId" clId="{0ABA7108-ADF4-1E41-9CFD-56991F902B99}" dt="2019-12-09T23:38:18.613" v="1742" actId="1076"/>
        <pc:sldMkLst>
          <pc:docMk/>
          <pc:sldMk cId="4097430346" sldId="353"/>
        </pc:sldMkLst>
        <pc:spChg chg="mod">
          <ac:chgData name="su songzhi" userId="fbab3e34587a37e3" providerId="LiveId" clId="{0ABA7108-ADF4-1E41-9CFD-56991F902B99}" dt="2019-12-09T23:38:03.879" v="1739" actId="5793"/>
          <ac:spMkLst>
            <pc:docMk/>
            <pc:sldMk cId="4097430346" sldId="353"/>
            <ac:spMk id="2" creationId="{B1A8CDCD-BCD1-4A78-BA90-D9C7928542A6}"/>
          </ac:spMkLst>
        </pc:spChg>
        <pc:spChg chg="mod">
          <ac:chgData name="su songzhi" userId="fbab3e34587a37e3" providerId="LiveId" clId="{0ABA7108-ADF4-1E41-9CFD-56991F902B99}" dt="2019-12-09T23:38:07.361" v="1740" actId="20577"/>
          <ac:spMkLst>
            <pc:docMk/>
            <pc:sldMk cId="4097430346" sldId="353"/>
            <ac:spMk id="3" creationId="{71E3ED74-3BE7-4C3E-A4D7-6D24CA63AD70}"/>
          </ac:spMkLst>
        </pc:spChg>
        <pc:picChg chg="mod">
          <ac:chgData name="su songzhi" userId="fbab3e34587a37e3" providerId="LiveId" clId="{0ABA7108-ADF4-1E41-9CFD-56991F902B99}" dt="2019-12-09T23:38:18.613" v="1742" actId="1076"/>
          <ac:picMkLst>
            <pc:docMk/>
            <pc:sldMk cId="4097430346" sldId="353"/>
            <ac:picMk id="4" creationId="{D3E42FDF-ABA7-4F71-859B-FBCC5BDDDBBA}"/>
          </ac:picMkLst>
        </pc:picChg>
        <pc:picChg chg="mod">
          <ac:chgData name="su songzhi" userId="fbab3e34587a37e3" providerId="LiveId" clId="{0ABA7108-ADF4-1E41-9CFD-56991F902B99}" dt="2019-12-09T23:38:13.399" v="1741" actId="1076"/>
          <ac:picMkLst>
            <pc:docMk/>
            <pc:sldMk cId="4097430346" sldId="353"/>
            <ac:picMk id="7" creationId="{0B9A0CD9-9ED6-4756-A651-2D381DBB7F81}"/>
          </ac:picMkLst>
        </pc:picChg>
        <pc:picChg chg="mod">
          <ac:chgData name="su songzhi" userId="fbab3e34587a37e3" providerId="LiveId" clId="{0ABA7108-ADF4-1E41-9CFD-56991F902B99}" dt="2019-12-09T23:38:13.399" v="1741" actId="1076"/>
          <ac:picMkLst>
            <pc:docMk/>
            <pc:sldMk cId="4097430346" sldId="353"/>
            <ac:picMk id="9" creationId="{1E599184-F0D4-4DFD-B36E-10461160779B}"/>
          </ac:picMkLst>
        </pc:picChg>
        <pc:picChg chg="mod">
          <ac:chgData name="su songzhi" userId="fbab3e34587a37e3" providerId="LiveId" clId="{0ABA7108-ADF4-1E41-9CFD-56991F902B99}" dt="2019-12-09T23:38:13.399" v="1741" actId="1076"/>
          <ac:picMkLst>
            <pc:docMk/>
            <pc:sldMk cId="4097430346" sldId="353"/>
            <ac:picMk id="10" creationId="{7CD36090-15E5-42C1-A67C-FF0A702D5755}"/>
          </ac:picMkLst>
        </pc:picChg>
      </pc:sldChg>
      <pc:sldChg chg="modSp modTransition">
        <pc:chgData name="su songzhi" userId="fbab3e34587a37e3" providerId="LiveId" clId="{0ABA7108-ADF4-1E41-9CFD-56991F902B99}" dt="2019-12-09T23:46:07.047" v="1804"/>
        <pc:sldMkLst>
          <pc:docMk/>
          <pc:sldMk cId="869537372" sldId="355"/>
        </pc:sldMkLst>
        <pc:spChg chg="mod">
          <ac:chgData name="su songzhi" userId="fbab3e34587a37e3" providerId="LiveId" clId="{0ABA7108-ADF4-1E41-9CFD-56991F902B99}" dt="2019-12-09T23:45:46.389" v="1801"/>
          <ac:spMkLst>
            <pc:docMk/>
            <pc:sldMk cId="869537372" sldId="355"/>
            <ac:spMk id="2" creationId="{E53CECDB-68CD-490E-8025-D14DDE3DD847}"/>
          </ac:spMkLst>
        </pc:spChg>
        <pc:spChg chg="mod">
          <ac:chgData name="su songzhi" userId="fbab3e34587a37e3" providerId="LiveId" clId="{0ABA7108-ADF4-1E41-9CFD-56991F902B99}" dt="2019-12-09T23:45:51.591" v="1802" actId="20577"/>
          <ac:spMkLst>
            <pc:docMk/>
            <pc:sldMk cId="869537372" sldId="355"/>
            <ac:spMk id="3" creationId="{02E57E53-C331-47B6-9280-1617A9747E07}"/>
          </ac:spMkLst>
        </pc:spChg>
        <pc:picChg chg="mod">
          <ac:chgData name="su songzhi" userId="fbab3e34587a37e3" providerId="LiveId" clId="{0ABA7108-ADF4-1E41-9CFD-56991F902B99}" dt="2019-12-09T23:46:01.591" v="1803" actId="1076"/>
          <ac:picMkLst>
            <pc:docMk/>
            <pc:sldMk cId="869537372" sldId="355"/>
            <ac:picMk id="4" creationId="{01C5844D-6160-4E90-830C-8A51B675536A}"/>
          </ac:picMkLst>
        </pc:picChg>
        <pc:picChg chg="mod">
          <ac:chgData name="su songzhi" userId="fbab3e34587a37e3" providerId="LiveId" clId="{0ABA7108-ADF4-1E41-9CFD-56991F902B99}" dt="2019-12-09T23:46:01.591" v="1803" actId="1076"/>
          <ac:picMkLst>
            <pc:docMk/>
            <pc:sldMk cId="869537372" sldId="355"/>
            <ac:picMk id="5" creationId="{13DA7A0F-345B-4F30-A4D7-C48BC6BBC6BE}"/>
          </ac:picMkLst>
        </pc:picChg>
        <pc:picChg chg="mod">
          <ac:chgData name="su songzhi" userId="fbab3e34587a37e3" providerId="LiveId" clId="{0ABA7108-ADF4-1E41-9CFD-56991F902B99}" dt="2019-12-09T23:46:01.591" v="1803" actId="1076"/>
          <ac:picMkLst>
            <pc:docMk/>
            <pc:sldMk cId="869537372" sldId="355"/>
            <ac:picMk id="6" creationId="{965F5BC0-0BF0-4404-8FBE-A0EF8B80106B}"/>
          </ac:picMkLst>
        </pc:picChg>
        <pc:picChg chg="mod">
          <ac:chgData name="su songzhi" userId="fbab3e34587a37e3" providerId="LiveId" clId="{0ABA7108-ADF4-1E41-9CFD-56991F902B99}" dt="2019-12-09T23:46:01.591" v="1803" actId="1076"/>
          <ac:picMkLst>
            <pc:docMk/>
            <pc:sldMk cId="869537372" sldId="355"/>
            <ac:picMk id="7" creationId="{C48EF8B7-99E8-461D-97EF-181BBD95F7EE}"/>
          </ac:picMkLst>
        </pc:picChg>
      </pc:sldChg>
      <pc:sldChg chg="modSp">
        <pc:chgData name="su songzhi" userId="fbab3e34587a37e3" providerId="LiveId" clId="{0ABA7108-ADF4-1E41-9CFD-56991F902B99}" dt="2019-12-09T23:58:23.665" v="2002" actId="1035"/>
        <pc:sldMkLst>
          <pc:docMk/>
          <pc:sldMk cId="3583678532" sldId="360"/>
        </pc:sldMkLst>
        <pc:spChg chg="mod">
          <ac:chgData name="su songzhi" userId="fbab3e34587a37e3" providerId="LiveId" clId="{0ABA7108-ADF4-1E41-9CFD-56991F902B99}" dt="2019-12-09T23:57:35.043" v="1970"/>
          <ac:spMkLst>
            <pc:docMk/>
            <pc:sldMk cId="3583678532" sldId="360"/>
            <ac:spMk id="2" creationId="{2BD9DB0C-9B4B-4C15-A079-EEAA14A584F2}"/>
          </ac:spMkLst>
        </pc:spChg>
        <pc:spChg chg="mod">
          <ac:chgData name="su songzhi" userId="fbab3e34587a37e3" providerId="LiveId" clId="{0ABA7108-ADF4-1E41-9CFD-56991F902B99}" dt="2019-12-09T23:58:09.935" v="1998" actId="20577"/>
          <ac:spMkLst>
            <pc:docMk/>
            <pc:sldMk cId="3583678532" sldId="360"/>
            <ac:spMk id="3" creationId="{F4F3226E-D745-40A1-A562-93750E505919}"/>
          </ac:spMkLst>
        </pc:spChg>
        <pc:picChg chg="mod">
          <ac:chgData name="su songzhi" userId="fbab3e34587a37e3" providerId="LiveId" clId="{0ABA7108-ADF4-1E41-9CFD-56991F902B99}" dt="2019-12-09T23:58:23.665" v="2002" actId="1035"/>
          <ac:picMkLst>
            <pc:docMk/>
            <pc:sldMk cId="3583678532" sldId="360"/>
            <ac:picMk id="4" creationId="{4C9A516D-5E68-4900-A230-DA855C414876}"/>
          </ac:picMkLst>
        </pc:picChg>
        <pc:picChg chg="mod">
          <ac:chgData name="su songzhi" userId="fbab3e34587a37e3" providerId="LiveId" clId="{0ABA7108-ADF4-1E41-9CFD-56991F902B99}" dt="2019-12-09T23:58:23.665" v="2002" actId="1035"/>
          <ac:picMkLst>
            <pc:docMk/>
            <pc:sldMk cId="3583678532" sldId="360"/>
            <ac:picMk id="5" creationId="{E9A4BDFE-FA37-4114-994A-3DDFB5E8E956}"/>
          </ac:picMkLst>
        </pc:picChg>
        <pc:picChg chg="mod">
          <ac:chgData name="su songzhi" userId="fbab3e34587a37e3" providerId="LiveId" clId="{0ABA7108-ADF4-1E41-9CFD-56991F902B99}" dt="2019-12-09T23:58:23.665" v="2002" actId="1035"/>
          <ac:picMkLst>
            <pc:docMk/>
            <pc:sldMk cId="3583678532" sldId="360"/>
            <ac:picMk id="6" creationId="{0236ADDB-E73A-4FA5-BF77-2EE1268A3640}"/>
          </ac:picMkLst>
        </pc:picChg>
        <pc:picChg chg="mod">
          <ac:chgData name="su songzhi" userId="fbab3e34587a37e3" providerId="LiveId" clId="{0ABA7108-ADF4-1E41-9CFD-56991F902B99}" dt="2019-12-09T23:58:23.665" v="2002" actId="1035"/>
          <ac:picMkLst>
            <pc:docMk/>
            <pc:sldMk cId="3583678532" sldId="360"/>
            <ac:picMk id="7" creationId="{CB5713B3-2733-4C69-ABA3-DA4BC9E3347A}"/>
          </ac:picMkLst>
        </pc:picChg>
        <pc:picChg chg="mod">
          <ac:chgData name="su songzhi" userId="fbab3e34587a37e3" providerId="LiveId" clId="{0ABA7108-ADF4-1E41-9CFD-56991F902B99}" dt="2019-12-09T23:58:23.665" v="2002" actId="1035"/>
          <ac:picMkLst>
            <pc:docMk/>
            <pc:sldMk cId="3583678532" sldId="360"/>
            <ac:picMk id="8" creationId="{FA8F2DB7-1039-4726-8E94-F3C96425F79B}"/>
          </ac:picMkLst>
        </pc:picChg>
      </pc:sldChg>
      <pc:sldChg chg="modSp">
        <pc:chgData name="su songzhi" userId="fbab3e34587a37e3" providerId="LiveId" clId="{0ABA7108-ADF4-1E41-9CFD-56991F902B99}" dt="2019-12-09T23:29:33.477" v="1683" actId="1076"/>
        <pc:sldMkLst>
          <pc:docMk/>
          <pc:sldMk cId="695321522" sldId="368"/>
        </pc:sldMkLst>
        <pc:spChg chg="mod">
          <ac:chgData name="su songzhi" userId="fbab3e34587a37e3" providerId="LiveId" clId="{0ABA7108-ADF4-1E41-9CFD-56991F902B99}" dt="2019-12-09T23:28:53.968" v="1660"/>
          <ac:spMkLst>
            <pc:docMk/>
            <pc:sldMk cId="695321522" sldId="368"/>
            <ac:spMk id="2" creationId="{9F76EE5B-F04C-4354-8D60-F7432B311F3C}"/>
          </ac:spMkLst>
        </pc:spChg>
        <pc:spChg chg="mod">
          <ac:chgData name="su songzhi" userId="fbab3e34587a37e3" providerId="LiveId" clId="{0ABA7108-ADF4-1E41-9CFD-56991F902B99}" dt="2019-12-09T23:29:15.792" v="1675" actId="207"/>
          <ac:spMkLst>
            <pc:docMk/>
            <pc:sldMk cId="695321522" sldId="368"/>
            <ac:spMk id="3" creationId="{AD5CA462-2CA7-4227-AC09-7711F2783FB6}"/>
          </ac:spMkLst>
        </pc:spChg>
        <pc:spChg chg="mod">
          <ac:chgData name="su songzhi" userId="fbab3e34587a37e3" providerId="LiveId" clId="{0ABA7108-ADF4-1E41-9CFD-56991F902B99}" dt="2019-12-09T23:29:29.168" v="1682" actId="1076"/>
          <ac:spMkLst>
            <pc:docMk/>
            <pc:sldMk cId="695321522" sldId="368"/>
            <ac:spMk id="5" creationId="{00000000-0000-0000-0000-000000000000}"/>
          </ac:spMkLst>
        </pc:spChg>
        <pc:spChg chg="mod">
          <ac:chgData name="su songzhi" userId="fbab3e34587a37e3" providerId="LiveId" clId="{0ABA7108-ADF4-1E41-9CFD-56991F902B99}" dt="2019-12-09T23:29:29.168" v="1682" actId="1076"/>
          <ac:spMkLst>
            <pc:docMk/>
            <pc:sldMk cId="695321522" sldId="368"/>
            <ac:spMk id="6" creationId="{00000000-0000-0000-0000-000000000000}"/>
          </ac:spMkLst>
        </pc:spChg>
        <pc:spChg chg="mod">
          <ac:chgData name="su songzhi" userId="fbab3e34587a37e3" providerId="LiveId" clId="{0ABA7108-ADF4-1E41-9CFD-56991F902B99}" dt="2019-12-09T23:29:29.168" v="1682" actId="1076"/>
          <ac:spMkLst>
            <pc:docMk/>
            <pc:sldMk cId="695321522" sldId="368"/>
            <ac:spMk id="7" creationId="{00000000-0000-0000-0000-000000000000}"/>
          </ac:spMkLst>
        </pc:spChg>
        <pc:spChg chg="mod">
          <ac:chgData name="su songzhi" userId="fbab3e34587a37e3" providerId="LiveId" clId="{0ABA7108-ADF4-1E41-9CFD-56991F902B99}" dt="2019-12-09T23:29:29.168" v="1682" actId="1076"/>
          <ac:spMkLst>
            <pc:docMk/>
            <pc:sldMk cId="695321522" sldId="368"/>
            <ac:spMk id="8" creationId="{00000000-0000-0000-0000-000000000000}"/>
          </ac:spMkLst>
        </pc:spChg>
        <pc:spChg chg="mod">
          <ac:chgData name="su songzhi" userId="fbab3e34587a37e3" providerId="LiveId" clId="{0ABA7108-ADF4-1E41-9CFD-56991F902B99}" dt="2019-12-09T23:29:29.168" v="1682" actId="1076"/>
          <ac:spMkLst>
            <pc:docMk/>
            <pc:sldMk cId="695321522" sldId="368"/>
            <ac:spMk id="9" creationId="{00000000-0000-0000-0000-000000000000}"/>
          </ac:spMkLst>
        </pc:spChg>
        <pc:spChg chg="mod">
          <ac:chgData name="su songzhi" userId="fbab3e34587a37e3" providerId="LiveId" clId="{0ABA7108-ADF4-1E41-9CFD-56991F902B99}" dt="2019-12-09T23:29:29.168" v="1682" actId="1076"/>
          <ac:spMkLst>
            <pc:docMk/>
            <pc:sldMk cId="695321522" sldId="368"/>
            <ac:spMk id="10" creationId="{00000000-0000-0000-0000-000000000000}"/>
          </ac:spMkLst>
        </pc:spChg>
        <pc:spChg chg="mod">
          <ac:chgData name="su songzhi" userId="fbab3e34587a37e3" providerId="LiveId" clId="{0ABA7108-ADF4-1E41-9CFD-56991F902B99}" dt="2019-12-09T23:29:29.168" v="1682" actId="1076"/>
          <ac:spMkLst>
            <pc:docMk/>
            <pc:sldMk cId="695321522" sldId="368"/>
            <ac:spMk id="24" creationId="{00000000-0000-0000-0000-000000000000}"/>
          </ac:spMkLst>
        </pc:spChg>
        <pc:spChg chg="mod">
          <ac:chgData name="su songzhi" userId="fbab3e34587a37e3" providerId="LiveId" clId="{0ABA7108-ADF4-1E41-9CFD-56991F902B99}" dt="2019-12-09T23:29:29.168" v="1682" actId="1076"/>
          <ac:spMkLst>
            <pc:docMk/>
            <pc:sldMk cId="695321522" sldId="368"/>
            <ac:spMk id="25" creationId="{00000000-0000-0000-0000-000000000000}"/>
          </ac:spMkLst>
        </pc:spChg>
        <pc:spChg chg="mod">
          <ac:chgData name="su songzhi" userId="fbab3e34587a37e3" providerId="LiveId" clId="{0ABA7108-ADF4-1E41-9CFD-56991F902B99}" dt="2019-12-09T23:29:33.477" v="1683" actId="1076"/>
          <ac:spMkLst>
            <pc:docMk/>
            <pc:sldMk cId="695321522" sldId="368"/>
            <ac:spMk id="26" creationId="{00000000-0000-0000-0000-000000000000}"/>
          </ac:spMkLst>
        </pc:spChg>
        <pc:picChg chg="mod">
          <ac:chgData name="su songzhi" userId="fbab3e34587a37e3" providerId="LiveId" clId="{0ABA7108-ADF4-1E41-9CFD-56991F902B99}" dt="2019-12-09T23:29:19.450" v="1681" actId="1035"/>
          <ac:picMkLst>
            <pc:docMk/>
            <pc:sldMk cId="695321522" sldId="368"/>
            <ac:picMk id="4" creationId="{A709D5DA-06D2-4ACB-A4AF-2FED488947A9}"/>
          </ac:picMkLst>
        </pc:picChg>
        <pc:cxnChg chg="mod">
          <ac:chgData name="su songzhi" userId="fbab3e34587a37e3" providerId="LiveId" clId="{0ABA7108-ADF4-1E41-9CFD-56991F902B99}" dt="2019-12-09T23:29:29.168" v="1682" actId="1076"/>
          <ac:cxnSpMkLst>
            <pc:docMk/>
            <pc:sldMk cId="695321522" sldId="368"/>
            <ac:cxnSpMk id="12" creationId="{00000000-0000-0000-0000-000000000000}"/>
          </ac:cxnSpMkLst>
        </pc:cxnChg>
        <pc:cxnChg chg="mod">
          <ac:chgData name="su songzhi" userId="fbab3e34587a37e3" providerId="LiveId" clId="{0ABA7108-ADF4-1E41-9CFD-56991F902B99}" dt="2019-12-09T23:29:29.168" v="1682" actId="1076"/>
          <ac:cxnSpMkLst>
            <pc:docMk/>
            <pc:sldMk cId="695321522" sldId="368"/>
            <ac:cxnSpMk id="14" creationId="{00000000-0000-0000-0000-000000000000}"/>
          </ac:cxnSpMkLst>
        </pc:cxnChg>
        <pc:cxnChg chg="mod">
          <ac:chgData name="su songzhi" userId="fbab3e34587a37e3" providerId="LiveId" clId="{0ABA7108-ADF4-1E41-9CFD-56991F902B99}" dt="2019-12-09T23:29:29.168" v="1682" actId="1076"/>
          <ac:cxnSpMkLst>
            <pc:docMk/>
            <pc:sldMk cId="695321522" sldId="368"/>
            <ac:cxnSpMk id="17" creationId="{00000000-0000-0000-0000-000000000000}"/>
          </ac:cxnSpMkLst>
        </pc:cxnChg>
        <pc:cxnChg chg="mod">
          <ac:chgData name="su songzhi" userId="fbab3e34587a37e3" providerId="LiveId" clId="{0ABA7108-ADF4-1E41-9CFD-56991F902B99}" dt="2019-12-09T23:29:29.168" v="1682" actId="1076"/>
          <ac:cxnSpMkLst>
            <pc:docMk/>
            <pc:sldMk cId="695321522" sldId="368"/>
            <ac:cxnSpMk id="20" creationId="{00000000-0000-0000-0000-000000000000}"/>
          </ac:cxnSpMkLst>
        </pc:cxnChg>
      </pc:sldChg>
      <pc:sldChg chg="modSp">
        <pc:chgData name="su songzhi" userId="fbab3e34587a37e3" providerId="LiveId" clId="{0ABA7108-ADF4-1E41-9CFD-56991F902B99}" dt="2019-12-09T23:30:09.561" v="1687" actId="1076"/>
        <pc:sldMkLst>
          <pc:docMk/>
          <pc:sldMk cId="1500455791" sldId="369"/>
        </pc:sldMkLst>
        <pc:spChg chg="mod">
          <ac:chgData name="su songzhi" userId="fbab3e34587a37e3" providerId="LiveId" clId="{0ABA7108-ADF4-1E41-9CFD-56991F902B99}" dt="2019-12-09T23:29:52.792" v="1684"/>
          <ac:spMkLst>
            <pc:docMk/>
            <pc:sldMk cId="1500455791" sldId="369"/>
            <ac:spMk id="2" creationId="{B1A8CDCD-BCD1-4A78-BA90-D9C7928542A6}"/>
          </ac:spMkLst>
        </pc:spChg>
        <pc:spChg chg="mod">
          <ac:chgData name="su songzhi" userId="fbab3e34587a37e3" providerId="LiveId" clId="{0ABA7108-ADF4-1E41-9CFD-56991F902B99}" dt="2019-12-09T23:30:03.771" v="1686" actId="255"/>
          <ac:spMkLst>
            <pc:docMk/>
            <pc:sldMk cId="1500455791" sldId="369"/>
            <ac:spMk id="3" creationId="{71E3ED74-3BE7-4C3E-A4D7-6D24CA63AD70}"/>
          </ac:spMkLst>
        </pc:spChg>
        <pc:spChg chg="mod">
          <ac:chgData name="su songzhi" userId="fbab3e34587a37e3" providerId="LiveId" clId="{0ABA7108-ADF4-1E41-9CFD-56991F902B99}" dt="2019-12-09T23:30:09.561" v="1687" actId="1076"/>
          <ac:spMkLst>
            <pc:docMk/>
            <pc:sldMk cId="1500455791" sldId="369"/>
            <ac:spMk id="5" creationId="{00000000-0000-0000-0000-000000000000}"/>
          </ac:spMkLst>
        </pc:spChg>
      </pc:sldChg>
      <pc:sldChg chg="modSp">
        <pc:chgData name="su songzhi" userId="fbab3e34587a37e3" providerId="LiveId" clId="{0ABA7108-ADF4-1E41-9CFD-56991F902B99}" dt="2019-12-09T23:27:24.186" v="1640" actId="207"/>
        <pc:sldMkLst>
          <pc:docMk/>
          <pc:sldMk cId="1293763915" sldId="370"/>
        </pc:sldMkLst>
        <pc:spChg chg="mod">
          <ac:chgData name="su songzhi" userId="fbab3e34587a37e3" providerId="LiveId" clId="{0ABA7108-ADF4-1E41-9CFD-56991F902B99}" dt="2019-12-09T23:27:13.266" v="1638"/>
          <ac:spMkLst>
            <pc:docMk/>
            <pc:sldMk cId="1293763915" sldId="370"/>
            <ac:spMk id="2" creationId="{B1A8CDCD-BCD1-4A78-BA90-D9C7928542A6}"/>
          </ac:spMkLst>
        </pc:spChg>
        <pc:spChg chg="mod">
          <ac:chgData name="su songzhi" userId="fbab3e34587a37e3" providerId="LiveId" clId="{0ABA7108-ADF4-1E41-9CFD-56991F902B99}" dt="2019-12-09T23:27:24.186" v="1640" actId="207"/>
          <ac:spMkLst>
            <pc:docMk/>
            <pc:sldMk cId="1293763915" sldId="370"/>
            <ac:spMk id="3" creationId="{71E3ED74-3BE7-4C3E-A4D7-6D24CA63AD70}"/>
          </ac:spMkLst>
        </pc:spChg>
      </pc:sldChg>
      <pc:sldChg chg="modSp add">
        <pc:chgData name="su songzhi" userId="fbab3e34587a37e3" providerId="LiveId" clId="{0ABA7108-ADF4-1E41-9CFD-56991F902B99}" dt="2019-12-09T23:39:11.418" v="1766" actId="1076"/>
        <pc:sldMkLst>
          <pc:docMk/>
          <pc:sldMk cId="3021066706" sldId="375"/>
        </pc:sldMkLst>
        <pc:spChg chg="mod">
          <ac:chgData name="su songzhi" userId="fbab3e34587a37e3" providerId="LiveId" clId="{0ABA7108-ADF4-1E41-9CFD-56991F902B99}" dt="2019-12-09T23:38:46.934" v="1743"/>
          <ac:spMkLst>
            <pc:docMk/>
            <pc:sldMk cId="3021066706" sldId="375"/>
            <ac:spMk id="2" creationId="{B1A8CDCD-BCD1-4A78-BA90-D9C7928542A6}"/>
          </ac:spMkLst>
        </pc:spChg>
        <pc:spChg chg="mod">
          <ac:chgData name="su songzhi" userId="fbab3e34587a37e3" providerId="LiveId" clId="{0ABA7108-ADF4-1E41-9CFD-56991F902B99}" dt="2019-12-09T23:39:04.984" v="1765" actId="207"/>
          <ac:spMkLst>
            <pc:docMk/>
            <pc:sldMk cId="3021066706" sldId="375"/>
            <ac:spMk id="3" creationId="{71E3ED74-3BE7-4C3E-A4D7-6D24CA63AD70}"/>
          </ac:spMkLst>
        </pc:spChg>
        <pc:graphicFrameChg chg="mod">
          <ac:chgData name="su songzhi" userId="fbab3e34587a37e3" providerId="LiveId" clId="{0ABA7108-ADF4-1E41-9CFD-56991F902B99}" dt="2019-12-09T23:39:11.418" v="1766" actId="1076"/>
          <ac:graphicFrameMkLst>
            <pc:docMk/>
            <pc:sldMk cId="3021066706" sldId="375"/>
            <ac:graphicFrameMk id="12" creationId="{396F7DE9-D42E-487C-890A-6ED1CB7D9FB7}"/>
          </ac:graphicFrameMkLst>
        </pc:graphicFrameChg>
        <pc:picChg chg="mod">
          <ac:chgData name="su songzhi" userId="fbab3e34587a37e3" providerId="LiveId" clId="{0ABA7108-ADF4-1E41-9CFD-56991F902B99}" dt="2019-12-09T23:39:11.418" v="1766" actId="1076"/>
          <ac:picMkLst>
            <pc:docMk/>
            <pc:sldMk cId="3021066706" sldId="375"/>
            <ac:picMk id="5" creationId="{59840C84-C012-413C-838E-809B2175D9B4}"/>
          </ac:picMkLst>
        </pc:picChg>
        <pc:picChg chg="mod">
          <ac:chgData name="su songzhi" userId="fbab3e34587a37e3" providerId="LiveId" clId="{0ABA7108-ADF4-1E41-9CFD-56991F902B99}" dt="2019-12-09T23:39:11.418" v="1766" actId="1076"/>
          <ac:picMkLst>
            <pc:docMk/>
            <pc:sldMk cId="3021066706" sldId="375"/>
            <ac:picMk id="6" creationId="{8062A287-3D65-4F54-BADC-7724D2980993}"/>
          </ac:picMkLst>
        </pc:picChg>
        <pc:picChg chg="mod">
          <ac:chgData name="su songzhi" userId="fbab3e34587a37e3" providerId="LiveId" clId="{0ABA7108-ADF4-1E41-9CFD-56991F902B99}" dt="2019-12-09T23:39:11.418" v="1766" actId="1076"/>
          <ac:picMkLst>
            <pc:docMk/>
            <pc:sldMk cId="3021066706" sldId="375"/>
            <ac:picMk id="11" creationId="{AA22CFAA-1742-4106-84C1-EA720D2523D2}"/>
          </ac:picMkLst>
        </pc:picChg>
        <pc:picChg chg="mod">
          <ac:chgData name="su songzhi" userId="fbab3e34587a37e3" providerId="LiveId" clId="{0ABA7108-ADF4-1E41-9CFD-56991F902B99}" dt="2019-12-09T23:39:11.418" v="1766" actId="1076"/>
          <ac:picMkLst>
            <pc:docMk/>
            <pc:sldMk cId="3021066706" sldId="375"/>
            <ac:picMk id="13" creationId="{63142460-67FC-464B-A657-7D98C75E947C}"/>
          </ac:picMkLst>
        </pc:picChg>
      </pc:sldChg>
      <pc:sldChg chg="modSp modTransition">
        <pc:chgData name="su songzhi" userId="fbab3e34587a37e3" providerId="LiveId" clId="{0ABA7108-ADF4-1E41-9CFD-56991F902B99}" dt="2019-12-09T23:46:35.681" v="1811" actId="1038"/>
        <pc:sldMkLst>
          <pc:docMk/>
          <pc:sldMk cId="105749223" sldId="376"/>
        </pc:sldMkLst>
        <pc:spChg chg="mod">
          <ac:chgData name="su songzhi" userId="fbab3e34587a37e3" providerId="LiveId" clId="{0ABA7108-ADF4-1E41-9CFD-56991F902B99}" dt="2019-12-09T23:46:19.848" v="1806"/>
          <ac:spMkLst>
            <pc:docMk/>
            <pc:sldMk cId="105749223" sldId="376"/>
            <ac:spMk id="2" creationId="{E53CECDB-68CD-490E-8025-D14DDE3DD847}"/>
          </ac:spMkLst>
        </pc:spChg>
        <pc:spChg chg="mod">
          <ac:chgData name="su songzhi" userId="fbab3e34587a37e3" providerId="LiveId" clId="{0ABA7108-ADF4-1E41-9CFD-56991F902B99}" dt="2019-12-09T23:46:23.083" v="1807" actId="20577"/>
          <ac:spMkLst>
            <pc:docMk/>
            <pc:sldMk cId="105749223" sldId="376"/>
            <ac:spMk id="3" creationId="{02E57E53-C331-47B6-9280-1617A9747E07}"/>
          </ac:spMkLst>
        </pc:spChg>
        <pc:picChg chg="mod">
          <ac:chgData name="su songzhi" userId="fbab3e34587a37e3" providerId="LiveId" clId="{0ABA7108-ADF4-1E41-9CFD-56991F902B99}" dt="2019-12-09T23:46:35.681" v="1811" actId="1038"/>
          <ac:picMkLst>
            <pc:docMk/>
            <pc:sldMk cId="105749223" sldId="376"/>
            <ac:picMk id="4" creationId="{74A6B7F7-B8C4-4BD7-910E-B931A6D520CD}"/>
          </ac:picMkLst>
        </pc:picChg>
        <pc:picChg chg="mod">
          <ac:chgData name="su songzhi" userId="fbab3e34587a37e3" providerId="LiveId" clId="{0ABA7108-ADF4-1E41-9CFD-56991F902B99}" dt="2019-12-09T23:46:35.681" v="1811" actId="1038"/>
          <ac:picMkLst>
            <pc:docMk/>
            <pc:sldMk cId="105749223" sldId="376"/>
            <ac:picMk id="5" creationId="{59F78E97-B34D-4BB6-901C-BC5DABC2350C}"/>
          </ac:picMkLst>
        </pc:picChg>
        <pc:picChg chg="mod">
          <ac:chgData name="su songzhi" userId="fbab3e34587a37e3" providerId="LiveId" clId="{0ABA7108-ADF4-1E41-9CFD-56991F902B99}" dt="2019-12-09T23:46:35.681" v="1811" actId="1038"/>
          <ac:picMkLst>
            <pc:docMk/>
            <pc:sldMk cId="105749223" sldId="376"/>
            <ac:picMk id="6" creationId="{C9848B85-FF85-4246-BE34-7D9227E5835B}"/>
          </ac:picMkLst>
        </pc:picChg>
      </pc:sldChg>
      <pc:sldChg chg="modSp modTransition">
        <pc:chgData name="su songzhi" userId="fbab3e34587a37e3" providerId="LiveId" clId="{0ABA7108-ADF4-1E41-9CFD-56991F902B99}" dt="2019-12-09T23:47:30.875" v="1820"/>
        <pc:sldMkLst>
          <pc:docMk/>
          <pc:sldMk cId="3757567822" sldId="377"/>
        </pc:sldMkLst>
        <pc:spChg chg="mod">
          <ac:chgData name="su songzhi" userId="fbab3e34587a37e3" providerId="LiveId" clId="{0ABA7108-ADF4-1E41-9CFD-56991F902B99}" dt="2019-12-09T23:47:14.474" v="1816"/>
          <ac:spMkLst>
            <pc:docMk/>
            <pc:sldMk cId="3757567822" sldId="377"/>
            <ac:spMk id="2" creationId="{E53CECDB-68CD-490E-8025-D14DDE3DD847}"/>
          </ac:spMkLst>
        </pc:spChg>
        <pc:spChg chg="mod">
          <ac:chgData name="su songzhi" userId="fbab3e34587a37e3" providerId="LiveId" clId="{0ABA7108-ADF4-1E41-9CFD-56991F902B99}" dt="2019-12-09T23:47:16.908" v="1817" actId="20577"/>
          <ac:spMkLst>
            <pc:docMk/>
            <pc:sldMk cId="3757567822" sldId="377"/>
            <ac:spMk id="3" creationId="{02E57E53-C331-47B6-9280-1617A9747E07}"/>
          </ac:spMkLst>
        </pc:spChg>
        <pc:picChg chg="mod">
          <ac:chgData name="su songzhi" userId="fbab3e34587a37e3" providerId="LiveId" clId="{0ABA7108-ADF4-1E41-9CFD-56991F902B99}" dt="2019-12-09T23:47:21.973" v="1818" actId="1076"/>
          <ac:picMkLst>
            <pc:docMk/>
            <pc:sldMk cId="3757567822" sldId="377"/>
            <ac:picMk id="4" creationId="{F1311DBE-DDF5-4802-B48B-4A45051A33B5}"/>
          </ac:picMkLst>
        </pc:picChg>
        <pc:picChg chg="mod">
          <ac:chgData name="su songzhi" userId="fbab3e34587a37e3" providerId="LiveId" clId="{0ABA7108-ADF4-1E41-9CFD-56991F902B99}" dt="2019-12-09T23:47:21.973" v="1818" actId="1076"/>
          <ac:picMkLst>
            <pc:docMk/>
            <pc:sldMk cId="3757567822" sldId="377"/>
            <ac:picMk id="5" creationId="{B9E9D4E0-DB57-4D13-898D-1093AFC3ADD9}"/>
          </ac:picMkLst>
        </pc:picChg>
        <pc:picChg chg="mod">
          <ac:chgData name="su songzhi" userId="fbab3e34587a37e3" providerId="LiveId" clId="{0ABA7108-ADF4-1E41-9CFD-56991F902B99}" dt="2019-12-09T23:47:21.973" v="1818" actId="1076"/>
          <ac:picMkLst>
            <pc:docMk/>
            <pc:sldMk cId="3757567822" sldId="377"/>
            <ac:picMk id="6" creationId="{EAE98DD9-6EBE-4F01-B1F2-435F0176AD49}"/>
          </ac:picMkLst>
        </pc:picChg>
      </pc:sldChg>
      <pc:sldChg chg="modSp modTransition">
        <pc:chgData name="su songzhi" userId="fbab3e34587a37e3" providerId="LiveId" clId="{0ABA7108-ADF4-1E41-9CFD-56991F902B99}" dt="2019-12-09T23:47:28.400" v="1819"/>
        <pc:sldMkLst>
          <pc:docMk/>
          <pc:sldMk cId="4193408862" sldId="382"/>
        </pc:sldMkLst>
        <pc:spChg chg="mod">
          <ac:chgData name="su songzhi" userId="fbab3e34587a37e3" providerId="LiveId" clId="{0ABA7108-ADF4-1E41-9CFD-56991F902B99}" dt="2019-12-09T23:46:49.494" v="1812"/>
          <ac:spMkLst>
            <pc:docMk/>
            <pc:sldMk cId="4193408862" sldId="382"/>
            <ac:spMk id="2" creationId="{E53CECDB-68CD-490E-8025-D14DDE3DD847}"/>
          </ac:spMkLst>
        </pc:spChg>
        <pc:spChg chg="mod">
          <ac:chgData name="su songzhi" userId="fbab3e34587a37e3" providerId="LiveId" clId="{0ABA7108-ADF4-1E41-9CFD-56991F902B99}" dt="2019-12-09T23:47:04.235" v="1815" actId="207"/>
          <ac:spMkLst>
            <pc:docMk/>
            <pc:sldMk cId="4193408862" sldId="382"/>
            <ac:spMk id="3" creationId="{02E57E53-C331-47B6-9280-1617A9747E07}"/>
          </ac:spMkLst>
        </pc:spChg>
        <pc:picChg chg="mod">
          <ac:chgData name="su songzhi" userId="fbab3e34587a37e3" providerId="LiveId" clId="{0ABA7108-ADF4-1E41-9CFD-56991F902B99}" dt="2019-12-09T23:46:57.534" v="1814" actId="1076"/>
          <ac:picMkLst>
            <pc:docMk/>
            <pc:sldMk cId="4193408862" sldId="382"/>
            <ac:picMk id="5" creationId="{59F78E97-B34D-4BB6-901C-BC5DABC2350C}"/>
          </ac:picMkLst>
        </pc:picChg>
      </pc:sldChg>
      <pc:sldChg chg="modSp modTransition">
        <pc:chgData name="su songzhi" userId="fbab3e34587a37e3" providerId="LiveId" clId="{0ABA7108-ADF4-1E41-9CFD-56991F902B99}" dt="2019-12-09T23:48:07.284" v="1825"/>
        <pc:sldMkLst>
          <pc:docMk/>
          <pc:sldMk cId="1969545244" sldId="385"/>
        </pc:sldMkLst>
        <pc:spChg chg="mod">
          <ac:chgData name="su songzhi" userId="fbab3e34587a37e3" providerId="LiveId" clId="{0ABA7108-ADF4-1E41-9CFD-56991F902B99}" dt="2019-12-09T23:47:50.762" v="1824" actId="20577"/>
          <ac:spMkLst>
            <pc:docMk/>
            <pc:sldMk cId="1969545244" sldId="385"/>
            <ac:spMk id="2" creationId="{3AD25A0C-3374-470E-9A41-8E966BE6B751}"/>
          </ac:spMkLst>
        </pc:spChg>
      </pc:sldChg>
      <pc:sldChg chg="modSp modTransition">
        <pc:chgData name="su songzhi" userId="fbab3e34587a37e3" providerId="LiveId" clId="{0ABA7108-ADF4-1E41-9CFD-56991F902B99}" dt="2019-12-09T23:48:25.410" v="1829"/>
        <pc:sldMkLst>
          <pc:docMk/>
          <pc:sldMk cId="4273477261" sldId="386"/>
        </pc:sldMkLst>
        <pc:spChg chg="mod">
          <ac:chgData name="su songzhi" userId="fbab3e34587a37e3" providerId="LiveId" clId="{0ABA7108-ADF4-1E41-9CFD-56991F902B99}" dt="2019-12-09T23:48:22.917" v="1828"/>
          <ac:spMkLst>
            <pc:docMk/>
            <pc:sldMk cId="4273477261" sldId="386"/>
            <ac:spMk id="2" creationId="{3AD25A0C-3374-470E-9A41-8E966BE6B751}"/>
          </ac:spMkLst>
        </pc:spChg>
      </pc:sldChg>
      <pc:sldChg chg="modSp modTransition">
        <pc:chgData name="su songzhi" userId="fbab3e34587a37e3" providerId="LiveId" clId="{0ABA7108-ADF4-1E41-9CFD-56991F902B99}" dt="2019-12-09T23:48:14.336" v="1827"/>
        <pc:sldMkLst>
          <pc:docMk/>
          <pc:sldMk cId="1712954632" sldId="387"/>
        </pc:sldMkLst>
        <pc:spChg chg="mod">
          <ac:chgData name="su songzhi" userId="fbab3e34587a37e3" providerId="LiveId" clId="{0ABA7108-ADF4-1E41-9CFD-56991F902B99}" dt="2019-12-09T23:48:14.336" v="1827"/>
          <ac:spMkLst>
            <pc:docMk/>
            <pc:sldMk cId="1712954632" sldId="387"/>
            <ac:spMk id="2" creationId="{3AD25A0C-3374-470E-9A41-8E966BE6B751}"/>
          </ac:spMkLst>
        </pc:spChg>
      </pc:sldChg>
      <pc:sldChg chg="modSp">
        <pc:chgData name="su songzhi" userId="fbab3e34587a37e3" providerId="LiveId" clId="{0ABA7108-ADF4-1E41-9CFD-56991F902B99}" dt="2019-12-09T23:20:16.664" v="1528" actId="207"/>
        <pc:sldMkLst>
          <pc:docMk/>
          <pc:sldMk cId="2601285657" sldId="388"/>
        </pc:sldMkLst>
        <pc:spChg chg="mod">
          <ac:chgData name="su songzhi" userId="fbab3e34587a37e3" providerId="LiveId" clId="{0ABA7108-ADF4-1E41-9CFD-56991F902B99}" dt="2019-12-09T23:20:16.664" v="1528" actId="207"/>
          <ac:spMkLst>
            <pc:docMk/>
            <pc:sldMk cId="2601285657" sldId="388"/>
            <ac:spMk id="2" creationId="{4CBCE9ED-D5F8-4D98-A321-EFF2CFEA26BF}"/>
          </ac:spMkLst>
        </pc:spChg>
        <pc:picChg chg="mod">
          <ac:chgData name="su songzhi" userId="fbab3e34587a37e3" providerId="LiveId" clId="{0ABA7108-ADF4-1E41-9CFD-56991F902B99}" dt="2019-12-09T23:19:55.042" v="1525" actId="1035"/>
          <ac:picMkLst>
            <pc:docMk/>
            <pc:sldMk cId="2601285657" sldId="388"/>
            <ac:picMk id="4" creationId="{3002095A-F6E4-44A9-81BA-79F91E1AD76C}"/>
          </ac:picMkLst>
        </pc:picChg>
      </pc:sldChg>
      <pc:sldChg chg="modSp modTransition">
        <pc:chgData name="su songzhi" userId="fbab3e34587a37e3" providerId="LiveId" clId="{0ABA7108-ADF4-1E41-9CFD-56991F902B99}" dt="2019-12-09T23:48:37.135" v="1831"/>
        <pc:sldMkLst>
          <pc:docMk/>
          <pc:sldMk cId="875122997" sldId="389"/>
        </pc:sldMkLst>
        <pc:spChg chg="mod">
          <ac:chgData name="su songzhi" userId="fbab3e34587a37e3" providerId="LiveId" clId="{0ABA7108-ADF4-1E41-9CFD-56991F902B99}" dt="2019-12-09T23:48:37.135" v="1831"/>
          <ac:spMkLst>
            <pc:docMk/>
            <pc:sldMk cId="875122997" sldId="389"/>
            <ac:spMk id="2" creationId="{3AD25A0C-3374-470E-9A41-8E966BE6B751}"/>
          </ac:spMkLst>
        </pc:spChg>
      </pc:sldChg>
      <pc:sldChg chg="modSp">
        <pc:chgData name="su songzhi" userId="fbab3e34587a37e3" providerId="LiveId" clId="{0ABA7108-ADF4-1E41-9CFD-56991F902B99}" dt="2019-12-09T23:53:21.240" v="1916" actId="113"/>
        <pc:sldMkLst>
          <pc:docMk/>
          <pc:sldMk cId="3562587052" sldId="475"/>
        </pc:sldMkLst>
        <pc:spChg chg="mod">
          <ac:chgData name="su songzhi" userId="fbab3e34587a37e3" providerId="LiveId" clId="{0ABA7108-ADF4-1E41-9CFD-56991F902B99}" dt="2019-12-09T23:52:30.485" v="1908" actId="20577"/>
          <ac:spMkLst>
            <pc:docMk/>
            <pc:sldMk cId="3562587052" sldId="475"/>
            <ac:spMk id="2" creationId="{16F6ECBC-A85F-4BC5-A6D2-8E9E29B5F74D}"/>
          </ac:spMkLst>
        </pc:spChg>
        <pc:spChg chg="mod">
          <ac:chgData name="su songzhi" userId="fbab3e34587a37e3" providerId="LiveId" clId="{0ABA7108-ADF4-1E41-9CFD-56991F902B99}" dt="2019-12-09T23:53:21.240" v="1916" actId="113"/>
          <ac:spMkLst>
            <pc:docMk/>
            <pc:sldMk cId="3562587052" sldId="475"/>
            <ac:spMk id="3" creationId="{6A02E5BC-4E8B-4A70-866D-AB10ADBDCA39}"/>
          </ac:spMkLst>
        </pc:spChg>
      </pc:sldChg>
      <pc:sldChg chg="modSp">
        <pc:chgData name="su songzhi" userId="fbab3e34587a37e3" providerId="LiveId" clId="{0ABA7108-ADF4-1E41-9CFD-56991F902B99}" dt="2019-12-09T23:57:20.656" v="1969" actId="1037"/>
        <pc:sldMkLst>
          <pc:docMk/>
          <pc:sldMk cId="972930825" sldId="477"/>
        </pc:sldMkLst>
        <pc:spChg chg="mod">
          <ac:chgData name="su songzhi" userId="fbab3e34587a37e3" providerId="LiveId" clId="{0ABA7108-ADF4-1E41-9CFD-56991F902B99}" dt="2019-12-09T23:57:07.996" v="1948" actId="5793"/>
          <ac:spMkLst>
            <pc:docMk/>
            <pc:sldMk cId="972930825" sldId="477"/>
            <ac:spMk id="2" creationId="{0286A1DB-0475-4659-AECD-0B08E61E4285}"/>
          </ac:spMkLst>
        </pc:spChg>
        <pc:spChg chg="mod">
          <ac:chgData name="su songzhi" userId="fbab3e34587a37e3" providerId="LiveId" clId="{0ABA7108-ADF4-1E41-9CFD-56991F902B99}" dt="2019-12-09T23:57:01.436" v="1946"/>
          <ac:spMkLst>
            <pc:docMk/>
            <pc:sldMk cId="972930825" sldId="477"/>
            <ac:spMk id="3" creationId="{FEC372C9-5516-459A-B92E-78203EF6A500}"/>
          </ac:spMkLst>
        </pc:spChg>
        <pc:picChg chg="mod">
          <ac:chgData name="su songzhi" userId="fbab3e34587a37e3" providerId="LiveId" clId="{0ABA7108-ADF4-1E41-9CFD-56991F902B99}" dt="2019-12-09T23:57:12.219" v="1951" actId="1035"/>
          <ac:picMkLst>
            <pc:docMk/>
            <pc:sldMk cId="972930825" sldId="477"/>
            <ac:picMk id="5" creationId="{1A2C02E4-7A8F-44DF-B497-7E5899D9A80D}"/>
          </ac:picMkLst>
        </pc:picChg>
        <pc:picChg chg="mod">
          <ac:chgData name="su songzhi" userId="fbab3e34587a37e3" providerId="LiveId" clId="{0ABA7108-ADF4-1E41-9CFD-56991F902B99}" dt="2019-12-09T23:57:18.328" v="1967" actId="1036"/>
          <ac:picMkLst>
            <pc:docMk/>
            <pc:sldMk cId="972930825" sldId="477"/>
            <ac:picMk id="7" creationId="{01F87BCC-2085-4A9B-902D-A1D114F7F7BA}"/>
          </ac:picMkLst>
        </pc:picChg>
        <pc:picChg chg="mod">
          <ac:chgData name="su songzhi" userId="fbab3e34587a37e3" providerId="LiveId" clId="{0ABA7108-ADF4-1E41-9CFD-56991F902B99}" dt="2019-12-09T23:57:20.656" v="1969" actId="1037"/>
          <ac:picMkLst>
            <pc:docMk/>
            <pc:sldMk cId="972930825" sldId="477"/>
            <ac:picMk id="8" creationId="{ADDD24F6-188B-4C9F-8C9D-9BC8D7C01CD9}"/>
          </ac:picMkLst>
        </pc:picChg>
      </pc:sldChg>
      <pc:sldChg chg="modSp modNotesTx">
        <pc:chgData name="su songzhi" userId="fbab3e34587a37e3" providerId="LiveId" clId="{0ABA7108-ADF4-1E41-9CFD-56991F902B99}" dt="2019-12-09T01:26:12.102" v="639" actId="1076"/>
        <pc:sldMkLst>
          <pc:docMk/>
          <pc:sldMk cId="3003042855" sldId="580"/>
        </pc:sldMkLst>
        <pc:spChg chg="mod">
          <ac:chgData name="su songzhi" userId="fbab3e34587a37e3" providerId="LiveId" clId="{0ABA7108-ADF4-1E41-9CFD-56991F902B99}" dt="2019-12-09T01:20:55.780" v="470" actId="20577"/>
          <ac:spMkLst>
            <pc:docMk/>
            <pc:sldMk cId="3003042855" sldId="580"/>
            <ac:spMk id="2" creationId="{3B87A77F-6831-4887-8C5D-26BF56E9148E}"/>
          </ac:spMkLst>
        </pc:spChg>
        <pc:spChg chg="mod">
          <ac:chgData name="su songzhi" userId="fbab3e34587a37e3" providerId="LiveId" clId="{0ABA7108-ADF4-1E41-9CFD-56991F902B99}" dt="2019-12-09T01:20:49.779" v="459"/>
          <ac:spMkLst>
            <pc:docMk/>
            <pc:sldMk cId="3003042855" sldId="580"/>
            <ac:spMk id="3" creationId="{CE3AD1C4-5378-465D-81A4-73673F023009}"/>
          </ac:spMkLst>
        </pc:spChg>
        <pc:picChg chg="mod">
          <ac:chgData name="su songzhi" userId="fbab3e34587a37e3" providerId="LiveId" clId="{0ABA7108-ADF4-1E41-9CFD-56991F902B99}" dt="2019-12-09T01:26:05.158" v="636" actId="1076"/>
          <ac:picMkLst>
            <pc:docMk/>
            <pc:sldMk cId="3003042855" sldId="580"/>
            <ac:picMk id="4" creationId="{4FBF00D2-16AD-46C4-8A29-0FC579FDB398}"/>
          </ac:picMkLst>
        </pc:picChg>
        <pc:picChg chg="mod">
          <ac:chgData name="su songzhi" userId="fbab3e34587a37e3" providerId="LiveId" clId="{0ABA7108-ADF4-1E41-9CFD-56991F902B99}" dt="2019-12-09T01:26:10.049" v="638" actId="1076"/>
          <ac:picMkLst>
            <pc:docMk/>
            <pc:sldMk cId="3003042855" sldId="580"/>
            <ac:picMk id="7" creationId="{00000000-0000-0000-0000-000000000000}"/>
          </ac:picMkLst>
        </pc:picChg>
        <pc:picChg chg="mod">
          <ac:chgData name="su songzhi" userId="fbab3e34587a37e3" providerId="LiveId" clId="{0ABA7108-ADF4-1E41-9CFD-56991F902B99}" dt="2019-12-09T01:26:12.102" v="639" actId="1076"/>
          <ac:picMkLst>
            <pc:docMk/>
            <pc:sldMk cId="3003042855" sldId="580"/>
            <ac:picMk id="8" creationId="{00000000-0000-0000-0000-000000000000}"/>
          </ac:picMkLst>
        </pc:picChg>
      </pc:sldChg>
      <pc:sldChg chg="modSp modNotesTx">
        <pc:chgData name="su songzhi" userId="fbab3e34587a37e3" providerId="LiveId" clId="{0ABA7108-ADF4-1E41-9CFD-56991F902B99}" dt="2019-12-09T01:26:36.182" v="694" actId="20577"/>
        <pc:sldMkLst>
          <pc:docMk/>
          <pc:sldMk cId="551725640" sldId="581"/>
        </pc:sldMkLst>
        <pc:spChg chg="mod">
          <ac:chgData name="su songzhi" userId="fbab3e34587a37e3" providerId="LiveId" clId="{0ABA7108-ADF4-1E41-9CFD-56991F902B99}" dt="2019-12-09T01:23:43.897" v="480"/>
          <ac:spMkLst>
            <pc:docMk/>
            <pc:sldMk cId="551725640" sldId="581"/>
            <ac:spMk id="2" creationId="{3B87A77F-6831-4887-8C5D-26BF56E9148E}"/>
          </ac:spMkLst>
        </pc:spChg>
        <pc:spChg chg="mod">
          <ac:chgData name="su songzhi" userId="fbab3e34587a37e3" providerId="LiveId" clId="{0ABA7108-ADF4-1E41-9CFD-56991F902B99}" dt="2019-12-09T01:23:58.302" v="503" actId="12"/>
          <ac:spMkLst>
            <pc:docMk/>
            <pc:sldMk cId="551725640" sldId="581"/>
            <ac:spMk id="3" creationId="{CE3AD1C4-5378-465D-81A4-73673F023009}"/>
          </ac:spMkLst>
        </pc:spChg>
        <pc:picChg chg="mod">
          <ac:chgData name="su songzhi" userId="fbab3e34587a37e3" providerId="LiveId" clId="{0ABA7108-ADF4-1E41-9CFD-56991F902B99}" dt="2019-12-09T01:24:45.102" v="515" actId="1076"/>
          <ac:picMkLst>
            <pc:docMk/>
            <pc:sldMk cId="551725640" sldId="581"/>
            <ac:picMk id="4" creationId="{4FBF00D2-16AD-46C4-8A29-0FC579FDB398}"/>
          </ac:picMkLst>
        </pc:picChg>
        <pc:picChg chg="mod">
          <ac:chgData name="su songzhi" userId="fbab3e34587a37e3" providerId="LiveId" clId="{0ABA7108-ADF4-1E41-9CFD-56991F902B99}" dt="2019-12-09T01:24:43.528" v="514" actId="1076"/>
          <ac:picMkLst>
            <pc:docMk/>
            <pc:sldMk cId="551725640" sldId="581"/>
            <ac:picMk id="7" creationId="{2A016988-45FD-4575-8CF0-AAAE478DF3B4}"/>
          </ac:picMkLst>
        </pc:picChg>
        <pc:picChg chg="mod">
          <ac:chgData name="su songzhi" userId="fbab3e34587a37e3" providerId="LiveId" clId="{0ABA7108-ADF4-1E41-9CFD-56991F902B99}" dt="2019-12-09T01:24:41.201" v="513" actId="1076"/>
          <ac:picMkLst>
            <pc:docMk/>
            <pc:sldMk cId="551725640" sldId="581"/>
            <ac:picMk id="8" creationId="{4FCB885F-9EBC-4C54-8B5C-6CA24CFB77E6}"/>
          </ac:picMkLst>
        </pc:picChg>
        <pc:picChg chg="mod">
          <ac:chgData name="su songzhi" userId="fbab3e34587a37e3" providerId="LiveId" clId="{0ABA7108-ADF4-1E41-9CFD-56991F902B99}" dt="2019-12-09T01:24:23.103" v="507" actId="1076"/>
          <ac:picMkLst>
            <pc:docMk/>
            <pc:sldMk cId="551725640" sldId="581"/>
            <ac:picMk id="9" creationId="{00000000-0000-0000-0000-000000000000}"/>
          </ac:picMkLst>
        </pc:picChg>
      </pc:sldChg>
      <pc:sldChg chg="modSp">
        <pc:chgData name="su songzhi" userId="fbab3e34587a37e3" providerId="LiveId" clId="{0ABA7108-ADF4-1E41-9CFD-56991F902B99}" dt="2019-12-09T01:27:15.220" v="700" actId="1076"/>
        <pc:sldMkLst>
          <pc:docMk/>
          <pc:sldMk cId="3504899623" sldId="582"/>
        </pc:sldMkLst>
        <pc:spChg chg="mod">
          <ac:chgData name="su songzhi" userId="fbab3e34587a37e3" providerId="LiveId" clId="{0ABA7108-ADF4-1E41-9CFD-56991F902B99}" dt="2019-12-09T01:26:52.498" v="695"/>
          <ac:spMkLst>
            <pc:docMk/>
            <pc:sldMk cId="3504899623" sldId="582"/>
            <ac:spMk id="2" creationId="{3B87A77F-6831-4887-8C5D-26BF56E9148E}"/>
          </ac:spMkLst>
        </pc:spChg>
        <pc:spChg chg="mod">
          <ac:chgData name="su songzhi" userId="fbab3e34587a37e3" providerId="LiveId" clId="{0ABA7108-ADF4-1E41-9CFD-56991F902B99}" dt="2019-12-09T01:26:56.157" v="696" actId="20577"/>
          <ac:spMkLst>
            <pc:docMk/>
            <pc:sldMk cId="3504899623" sldId="582"/>
            <ac:spMk id="3" creationId="{CE3AD1C4-5378-465D-81A4-73673F023009}"/>
          </ac:spMkLst>
        </pc:spChg>
        <pc:graphicFrameChg chg="mod">
          <ac:chgData name="su songzhi" userId="fbab3e34587a37e3" providerId="LiveId" clId="{0ABA7108-ADF4-1E41-9CFD-56991F902B99}" dt="2019-12-09T01:27:05.144" v="698" actId="1076"/>
          <ac:graphicFrameMkLst>
            <pc:docMk/>
            <pc:sldMk cId="3504899623" sldId="582"/>
            <ac:graphicFrameMk id="6" creationId="{D7DFAD85-D630-430E-9C07-8A9924279E2C}"/>
          </ac:graphicFrameMkLst>
        </pc:graphicFrameChg>
        <pc:picChg chg="mod">
          <ac:chgData name="su songzhi" userId="fbab3e34587a37e3" providerId="LiveId" clId="{0ABA7108-ADF4-1E41-9CFD-56991F902B99}" dt="2019-12-09T01:27:15.220" v="700" actId="1076"/>
          <ac:picMkLst>
            <pc:docMk/>
            <pc:sldMk cId="3504899623" sldId="582"/>
            <ac:picMk id="5" creationId="{D5479EE4-E800-4C1B-989D-CCC399AD6E1D}"/>
          </ac:picMkLst>
        </pc:picChg>
        <pc:picChg chg="mod">
          <ac:chgData name="su songzhi" userId="fbab3e34587a37e3" providerId="LiveId" clId="{0ABA7108-ADF4-1E41-9CFD-56991F902B99}" dt="2019-12-09T01:27:03.222" v="697" actId="1076"/>
          <ac:picMkLst>
            <pc:docMk/>
            <pc:sldMk cId="3504899623" sldId="582"/>
            <ac:picMk id="8" creationId="{4FCB885F-9EBC-4C54-8B5C-6CA24CFB77E6}"/>
          </ac:picMkLst>
        </pc:picChg>
      </pc:sldChg>
      <pc:sldChg chg="modSp modNotesTx">
        <pc:chgData name="su songzhi" userId="fbab3e34587a37e3" providerId="LiveId" clId="{0ABA7108-ADF4-1E41-9CFD-56991F902B99}" dt="2019-12-09T01:27:58.509" v="708" actId="20577"/>
        <pc:sldMkLst>
          <pc:docMk/>
          <pc:sldMk cId="2644863736" sldId="583"/>
        </pc:sldMkLst>
        <pc:spChg chg="mod">
          <ac:chgData name="su songzhi" userId="fbab3e34587a37e3" providerId="LiveId" clId="{0ABA7108-ADF4-1E41-9CFD-56991F902B99}" dt="2019-12-09T01:27:39.360" v="703" actId="5793"/>
          <ac:spMkLst>
            <pc:docMk/>
            <pc:sldMk cId="2644863736" sldId="583"/>
            <ac:spMk id="2" creationId="{3B87A77F-6831-4887-8C5D-26BF56E9148E}"/>
          </ac:spMkLst>
        </pc:spChg>
        <pc:spChg chg="mod">
          <ac:chgData name="su songzhi" userId="fbab3e34587a37e3" providerId="LiveId" clId="{0ABA7108-ADF4-1E41-9CFD-56991F902B99}" dt="2019-12-09T01:27:31.900" v="701"/>
          <ac:spMkLst>
            <pc:docMk/>
            <pc:sldMk cId="2644863736" sldId="583"/>
            <ac:spMk id="3" creationId="{CE3AD1C4-5378-465D-81A4-73673F023009}"/>
          </ac:spMkLst>
        </pc:spChg>
        <pc:picChg chg="mod">
          <ac:chgData name="su songzhi" userId="fbab3e34587a37e3" providerId="LiveId" clId="{0ABA7108-ADF4-1E41-9CFD-56991F902B99}" dt="2019-12-09T01:27:49.269" v="706" actId="1076"/>
          <ac:picMkLst>
            <pc:docMk/>
            <pc:sldMk cId="2644863736" sldId="583"/>
            <ac:picMk id="4" creationId="{480823F8-126F-4A96-87DE-BBC37765AA1D}"/>
          </ac:picMkLst>
        </pc:picChg>
        <pc:picChg chg="mod">
          <ac:chgData name="su songzhi" userId="fbab3e34587a37e3" providerId="LiveId" clId="{0ABA7108-ADF4-1E41-9CFD-56991F902B99}" dt="2019-12-09T01:27:51.480" v="707" actId="1076"/>
          <ac:picMkLst>
            <pc:docMk/>
            <pc:sldMk cId="2644863736" sldId="583"/>
            <ac:picMk id="5" creationId="{D5479EE4-E800-4C1B-989D-CCC399AD6E1D}"/>
          </ac:picMkLst>
        </pc:picChg>
        <pc:picChg chg="mod">
          <ac:chgData name="su songzhi" userId="fbab3e34587a37e3" providerId="LiveId" clId="{0ABA7108-ADF4-1E41-9CFD-56991F902B99}" dt="2019-12-09T01:27:47.514" v="705" actId="1076"/>
          <ac:picMkLst>
            <pc:docMk/>
            <pc:sldMk cId="2644863736" sldId="583"/>
            <ac:picMk id="9" creationId="{66245EAE-211C-4EC7-8436-DCC0FC782AAB}"/>
          </ac:picMkLst>
        </pc:picChg>
      </pc:sldChg>
      <pc:sldChg chg="modSp modNotesTx">
        <pc:chgData name="su songzhi" userId="fbab3e34587a37e3" providerId="LiveId" clId="{0ABA7108-ADF4-1E41-9CFD-56991F902B99}" dt="2019-12-09T01:29:22.353" v="796" actId="20577"/>
        <pc:sldMkLst>
          <pc:docMk/>
          <pc:sldMk cId="1113739936" sldId="584"/>
        </pc:sldMkLst>
        <pc:spChg chg="mod">
          <ac:chgData name="su songzhi" userId="fbab3e34587a37e3" providerId="LiveId" clId="{0ABA7108-ADF4-1E41-9CFD-56991F902B99}" dt="2019-12-09T01:28:17.433" v="709"/>
          <ac:spMkLst>
            <pc:docMk/>
            <pc:sldMk cId="1113739936" sldId="584"/>
            <ac:spMk id="2" creationId="{3B87A77F-6831-4887-8C5D-26BF56E9148E}"/>
          </ac:spMkLst>
        </pc:spChg>
        <pc:spChg chg="mod">
          <ac:chgData name="su songzhi" userId="fbab3e34587a37e3" providerId="LiveId" clId="{0ABA7108-ADF4-1E41-9CFD-56991F902B99}" dt="2019-12-09T01:28:21.828" v="710" actId="20577"/>
          <ac:spMkLst>
            <pc:docMk/>
            <pc:sldMk cId="1113739936" sldId="584"/>
            <ac:spMk id="3" creationId="{CE3AD1C4-5378-465D-81A4-73673F023009}"/>
          </ac:spMkLst>
        </pc:spChg>
        <pc:picChg chg="mod">
          <ac:chgData name="su songzhi" userId="fbab3e34587a37e3" providerId="LiveId" clId="{0ABA7108-ADF4-1E41-9CFD-56991F902B99}" dt="2019-12-09T01:28:44.164" v="717" actId="1076"/>
          <ac:picMkLst>
            <pc:docMk/>
            <pc:sldMk cId="1113739936" sldId="584"/>
            <ac:picMk id="4" creationId="{00000000-0000-0000-0000-000000000000}"/>
          </ac:picMkLst>
        </pc:picChg>
        <pc:picChg chg="mod">
          <ac:chgData name="su songzhi" userId="fbab3e34587a37e3" providerId="LiveId" clId="{0ABA7108-ADF4-1E41-9CFD-56991F902B99}" dt="2019-12-09T01:28:45.800" v="718" actId="1076"/>
          <ac:picMkLst>
            <pc:docMk/>
            <pc:sldMk cId="1113739936" sldId="584"/>
            <ac:picMk id="6" creationId="{67022A8D-9255-45D6-B8DE-78544974B337}"/>
          </ac:picMkLst>
        </pc:picChg>
        <pc:picChg chg="mod">
          <ac:chgData name="su songzhi" userId="fbab3e34587a37e3" providerId="LiveId" clId="{0ABA7108-ADF4-1E41-9CFD-56991F902B99}" dt="2019-12-09T01:28:42.278" v="716" actId="1076"/>
          <ac:picMkLst>
            <pc:docMk/>
            <pc:sldMk cId="1113739936" sldId="584"/>
            <ac:picMk id="7" creationId="{4D50397B-35E6-46BB-9C07-889D24BE4991}"/>
          </ac:picMkLst>
        </pc:picChg>
      </pc:sldChg>
      <pc:sldChg chg="modSp">
        <pc:chgData name="su songzhi" userId="fbab3e34587a37e3" providerId="LiveId" clId="{0ABA7108-ADF4-1E41-9CFD-56991F902B99}" dt="2019-12-09T01:29:52.677" v="798" actId="20577"/>
        <pc:sldMkLst>
          <pc:docMk/>
          <pc:sldMk cId="1709940195" sldId="585"/>
        </pc:sldMkLst>
        <pc:spChg chg="mod">
          <ac:chgData name="su songzhi" userId="fbab3e34587a37e3" providerId="LiveId" clId="{0ABA7108-ADF4-1E41-9CFD-56991F902B99}" dt="2019-12-09T01:29:48.328" v="797"/>
          <ac:spMkLst>
            <pc:docMk/>
            <pc:sldMk cId="1709940195" sldId="585"/>
            <ac:spMk id="2" creationId="{3B87A77F-6831-4887-8C5D-26BF56E9148E}"/>
          </ac:spMkLst>
        </pc:spChg>
        <pc:spChg chg="mod">
          <ac:chgData name="su songzhi" userId="fbab3e34587a37e3" providerId="LiveId" clId="{0ABA7108-ADF4-1E41-9CFD-56991F902B99}" dt="2019-12-09T01:29:52.677" v="798" actId="20577"/>
          <ac:spMkLst>
            <pc:docMk/>
            <pc:sldMk cId="1709940195" sldId="585"/>
            <ac:spMk id="3" creationId="{CE3AD1C4-5378-465D-81A4-73673F023009}"/>
          </ac:spMkLst>
        </pc:spChg>
      </pc:sldChg>
      <pc:sldChg chg="modSp modTransition modNotesTx">
        <pc:chgData name="su songzhi" userId="fbab3e34587a37e3" providerId="LiveId" clId="{0ABA7108-ADF4-1E41-9CFD-56991F902B99}" dt="2019-12-09T23:04:56.711" v="1344" actId="20577"/>
        <pc:sldMkLst>
          <pc:docMk/>
          <pc:sldMk cId="1417037647" sldId="586"/>
        </pc:sldMkLst>
        <pc:spChg chg="mod">
          <ac:chgData name="su songzhi" userId="fbab3e34587a37e3" providerId="LiveId" clId="{0ABA7108-ADF4-1E41-9CFD-56991F902B99}" dt="2019-12-09T23:03:51.944" v="1332" actId="5793"/>
          <ac:spMkLst>
            <pc:docMk/>
            <pc:sldMk cId="1417037647" sldId="586"/>
            <ac:spMk id="2" creationId="{E18BADA2-C2AD-4D84-999F-AF328DFD495F}"/>
          </ac:spMkLst>
        </pc:spChg>
        <pc:spChg chg="mod">
          <ac:chgData name="su songzhi" userId="fbab3e34587a37e3" providerId="LiveId" clId="{0ABA7108-ADF4-1E41-9CFD-56991F902B99}" dt="2019-12-09T23:04:56.711" v="1344" actId="20577"/>
          <ac:spMkLst>
            <pc:docMk/>
            <pc:sldMk cId="1417037647" sldId="586"/>
            <ac:spMk id="3" creationId="{0876697B-1CF4-40CA-A976-DC514B179756}"/>
          </ac:spMkLst>
        </pc:spChg>
      </pc:sldChg>
      <pc:sldChg chg="modSp modTransition">
        <pc:chgData name="su songzhi" userId="fbab3e34587a37e3" providerId="LiveId" clId="{0ABA7108-ADF4-1E41-9CFD-56991F902B99}" dt="2019-12-09T23:04:35.382" v="1339"/>
        <pc:sldMkLst>
          <pc:docMk/>
          <pc:sldMk cId="4283161827" sldId="587"/>
        </pc:sldMkLst>
        <pc:spChg chg="mod">
          <ac:chgData name="su songzhi" userId="fbab3e34587a37e3" providerId="LiveId" clId="{0ABA7108-ADF4-1E41-9CFD-56991F902B99}" dt="2019-12-09T23:04:15.887" v="1335"/>
          <ac:spMkLst>
            <pc:docMk/>
            <pc:sldMk cId="4283161827" sldId="587"/>
            <ac:spMk id="2" creationId="{E18BADA2-C2AD-4D84-999F-AF328DFD495F}"/>
          </ac:spMkLst>
        </pc:spChg>
        <pc:spChg chg="mod">
          <ac:chgData name="su songzhi" userId="fbab3e34587a37e3" providerId="LiveId" clId="{0ABA7108-ADF4-1E41-9CFD-56991F902B99}" dt="2019-12-09T23:04:27.261" v="1338" actId="20577"/>
          <ac:spMkLst>
            <pc:docMk/>
            <pc:sldMk cId="4283161827" sldId="587"/>
            <ac:spMk id="3" creationId="{0876697B-1CF4-40CA-A976-DC514B179756}"/>
          </ac:spMkLst>
        </pc:spChg>
      </pc:sldChg>
      <pc:sldChg chg="modSp">
        <pc:chgData name="su songzhi" userId="fbab3e34587a37e3" providerId="LiveId" clId="{0ABA7108-ADF4-1E41-9CFD-56991F902B99}" dt="2019-12-09T23:05:19.348" v="1348" actId="1076"/>
        <pc:sldMkLst>
          <pc:docMk/>
          <pc:sldMk cId="4197000867" sldId="588"/>
        </pc:sldMkLst>
        <pc:spChg chg="mod">
          <ac:chgData name="su songzhi" userId="fbab3e34587a37e3" providerId="LiveId" clId="{0ABA7108-ADF4-1E41-9CFD-56991F902B99}" dt="2019-12-09T23:05:07.629" v="1345"/>
          <ac:spMkLst>
            <pc:docMk/>
            <pc:sldMk cId="4197000867" sldId="588"/>
            <ac:spMk id="2" creationId="{E18BADA2-C2AD-4D84-999F-AF328DFD495F}"/>
          </ac:spMkLst>
        </pc:spChg>
        <pc:spChg chg="mod">
          <ac:chgData name="su songzhi" userId="fbab3e34587a37e3" providerId="LiveId" clId="{0ABA7108-ADF4-1E41-9CFD-56991F902B99}" dt="2019-12-09T23:05:11.117" v="1346" actId="20577"/>
          <ac:spMkLst>
            <pc:docMk/>
            <pc:sldMk cId="4197000867" sldId="588"/>
            <ac:spMk id="3" creationId="{0876697B-1CF4-40CA-A976-DC514B179756}"/>
          </ac:spMkLst>
        </pc:spChg>
        <pc:picChg chg="mod">
          <ac:chgData name="su songzhi" userId="fbab3e34587a37e3" providerId="LiveId" clId="{0ABA7108-ADF4-1E41-9CFD-56991F902B99}" dt="2019-12-09T23:05:19.348" v="1348" actId="1076"/>
          <ac:picMkLst>
            <pc:docMk/>
            <pc:sldMk cId="4197000867" sldId="588"/>
            <ac:picMk id="4" creationId="{00000000-0000-0000-0000-000000000000}"/>
          </ac:picMkLst>
        </pc:picChg>
        <pc:picChg chg="mod">
          <ac:chgData name="su songzhi" userId="fbab3e34587a37e3" providerId="LiveId" clId="{0ABA7108-ADF4-1E41-9CFD-56991F902B99}" dt="2019-12-09T23:05:16.570" v="1347" actId="1076"/>
          <ac:picMkLst>
            <pc:docMk/>
            <pc:sldMk cId="4197000867" sldId="588"/>
            <ac:picMk id="5" creationId="{00000000-0000-0000-0000-000000000000}"/>
          </ac:picMkLst>
        </pc:picChg>
      </pc:sldChg>
      <pc:sldChg chg="modSp">
        <pc:chgData name="su songzhi" userId="fbab3e34587a37e3" providerId="LiveId" clId="{0ABA7108-ADF4-1E41-9CFD-56991F902B99}" dt="2019-12-09T23:02:32.059" v="1304" actId="20577"/>
        <pc:sldMkLst>
          <pc:docMk/>
          <pc:sldMk cId="1966775766" sldId="605"/>
        </pc:sldMkLst>
        <pc:spChg chg="mod">
          <ac:chgData name="su songzhi" userId="fbab3e34587a37e3" providerId="LiveId" clId="{0ABA7108-ADF4-1E41-9CFD-56991F902B99}" dt="2019-12-09T23:02:23.424" v="1295"/>
          <ac:spMkLst>
            <pc:docMk/>
            <pc:sldMk cId="1966775766" sldId="605"/>
            <ac:spMk id="2" creationId="{00000000-0000-0000-0000-000000000000}"/>
          </ac:spMkLst>
        </pc:spChg>
        <pc:spChg chg="mod">
          <ac:chgData name="su songzhi" userId="fbab3e34587a37e3" providerId="LiveId" clId="{0ABA7108-ADF4-1E41-9CFD-56991F902B99}" dt="2019-12-09T23:02:32.059" v="1304" actId="20577"/>
          <ac:spMkLst>
            <pc:docMk/>
            <pc:sldMk cId="1966775766" sldId="605"/>
            <ac:spMk id="3" creationId="{00000000-0000-0000-0000-000000000000}"/>
          </ac:spMkLst>
        </pc:spChg>
      </pc:sldChg>
      <pc:sldChg chg="modSp">
        <pc:chgData name="su songzhi" userId="fbab3e34587a37e3" providerId="LiveId" clId="{0ABA7108-ADF4-1E41-9CFD-56991F902B99}" dt="2019-12-09T00:56:11.200" v="2" actId="1076"/>
        <pc:sldMkLst>
          <pc:docMk/>
          <pc:sldMk cId="1123103990" sldId="607"/>
        </pc:sldMkLst>
        <pc:picChg chg="mod">
          <ac:chgData name="su songzhi" userId="fbab3e34587a37e3" providerId="LiveId" clId="{0ABA7108-ADF4-1E41-9CFD-56991F902B99}" dt="2019-12-09T00:56:11.200" v="2" actId="1076"/>
          <ac:picMkLst>
            <pc:docMk/>
            <pc:sldMk cId="1123103990" sldId="607"/>
            <ac:picMk id="5" creationId="{00000000-0000-0000-0000-000000000000}"/>
          </ac:picMkLst>
        </pc:picChg>
        <pc:picChg chg="mod">
          <ac:chgData name="su songzhi" userId="fbab3e34587a37e3" providerId="LiveId" clId="{0ABA7108-ADF4-1E41-9CFD-56991F902B99}" dt="2019-12-09T00:56:05.413" v="1" actId="1076"/>
          <ac:picMkLst>
            <pc:docMk/>
            <pc:sldMk cId="1123103990" sldId="607"/>
            <ac:picMk id="6" creationId="{00000000-0000-0000-0000-000000000000}"/>
          </ac:picMkLst>
        </pc:picChg>
      </pc:sldChg>
      <pc:sldChg chg="modSp">
        <pc:chgData name="su songzhi" userId="fbab3e34587a37e3" providerId="LiveId" clId="{0ABA7108-ADF4-1E41-9CFD-56991F902B99}" dt="2019-12-09T01:48:38.540" v="1078" actId="12"/>
        <pc:sldMkLst>
          <pc:docMk/>
          <pc:sldMk cId="1868561661" sldId="612"/>
        </pc:sldMkLst>
        <pc:spChg chg="mod">
          <ac:chgData name="su songzhi" userId="fbab3e34587a37e3" providerId="LiveId" clId="{0ABA7108-ADF4-1E41-9CFD-56991F902B99}" dt="2019-12-09T01:48:38.540" v="1078" actId="12"/>
          <ac:spMkLst>
            <pc:docMk/>
            <pc:sldMk cId="1868561661" sldId="612"/>
            <ac:spMk id="2" creationId="{3B87A77F-6831-4887-8C5D-26BF56E9148E}"/>
          </ac:spMkLst>
        </pc:spChg>
        <pc:spChg chg="mod">
          <ac:chgData name="su songzhi" userId="fbab3e34587a37e3" providerId="LiveId" clId="{0ABA7108-ADF4-1E41-9CFD-56991F902B99}" dt="2019-12-09T01:48:30.326" v="1076"/>
          <ac:spMkLst>
            <pc:docMk/>
            <pc:sldMk cId="1868561661" sldId="612"/>
            <ac:spMk id="3" creationId="{CE3AD1C4-5378-465D-81A4-73673F023009}"/>
          </ac:spMkLst>
        </pc:spChg>
      </pc:sldChg>
      <pc:sldChg chg="modSp">
        <pc:chgData name="su songzhi" userId="fbab3e34587a37e3" providerId="LiveId" clId="{0ABA7108-ADF4-1E41-9CFD-56991F902B99}" dt="2019-12-09T01:49:01.886" v="1081" actId="12"/>
        <pc:sldMkLst>
          <pc:docMk/>
          <pc:sldMk cId="1519860172" sldId="613"/>
        </pc:sldMkLst>
        <pc:spChg chg="mod">
          <ac:chgData name="su songzhi" userId="fbab3e34587a37e3" providerId="LiveId" clId="{0ABA7108-ADF4-1E41-9CFD-56991F902B99}" dt="2019-12-09T01:49:01.886" v="1081" actId="12"/>
          <ac:spMkLst>
            <pc:docMk/>
            <pc:sldMk cId="1519860172" sldId="613"/>
            <ac:spMk id="2" creationId="{3B87A77F-6831-4887-8C5D-26BF56E9148E}"/>
          </ac:spMkLst>
        </pc:spChg>
        <pc:spChg chg="mod">
          <ac:chgData name="su songzhi" userId="fbab3e34587a37e3" providerId="LiveId" clId="{0ABA7108-ADF4-1E41-9CFD-56991F902B99}" dt="2019-12-09T01:48:55.591" v="1079"/>
          <ac:spMkLst>
            <pc:docMk/>
            <pc:sldMk cId="1519860172" sldId="613"/>
            <ac:spMk id="3" creationId="{CE3AD1C4-5378-465D-81A4-73673F023009}"/>
          </ac:spMkLst>
        </pc:spChg>
      </pc:sldChg>
      <pc:sldChg chg="modSp">
        <pc:chgData name="su songzhi" userId="fbab3e34587a37e3" providerId="LiveId" clId="{0ABA7108-ADF4-1E41-9CFD-56991F902B99}" dt="2019-12-09T01:49:19.047" v="1084" actId="12"/>
        <pc:sldMkLst>
          <pc:docMk/>
          <pc:sldMk cId="690054198" sldId="614"/>
        </pc:sldMkLst>
        <pc:spChg chg="mod">
          <ac:chgData name="su songzhi" userId="fbab3e34587a37e3" providerId="LiveId" clId="{0ABA7108-ADF4-1E41-9CFD-56991F902B99}" dt="2019-12-09T01:49:19.047" v="1084" actId="12"/>
          <ac:spMkLst>
            <pc:docMk/>
            <pc:sldMk cId="690054198" sldId="614"/>
            <ac:spMk id="2" creationId="{3B87A77F-6831-4887-8C5D-26BF56E9148E}"/>
          </ac:spMkLst>
        </pc:spChg>
        <pc:spChg chg="mod">
          <ac:chgData name="su songzhi" userId="fbab3e34587a37e3" providerId="LiveId" clId="{0ABA7108-ADF4-1E41-9CFD-56991F902B99}" dt="2019-12-09T01:49:12.765" v="1082"/>
          <ac:spMkLst>
            <pc:docMk/>
            <pc:sldMk cId="690054198" sldId="614"/>
            <ac:spMk id="3" creationId="{CE3AD1C4-5378-465D-81A4-73673F023009}"/>
          </ac:spMkLst>
        </pc:spChg>
      </pc:sldChg>
      <pc:sldChg chg="modSp">
        <pc:chgData name="su songzhi" userId="fbab3e34587a37e3" providerId="LiveId" clId="{0ABA7108-ADF4-1E41-9CFD-56991F902B99}" dt="2019-12-09T01:49:51.029" v="1086" actId="20577"/>
        <pc:sldMkLst>
          <pc:docMk/>
          <pc:sldMk cId="198299820" sldId="615"/>
        </pc:sldMkLst>
        <pc:spChg chg="mod">
          <ac:chgData name="su songzhi" userId="fbab3e34587a37e3" providerId="LiveId" clId="{0ABA7108-ADF4-1E41-9CFD-56991F902B99}" dt="2019-12-09T01:49:45.573" v="1085"/>
          <ac:spMkLst>
            <pc:docMk/>
            <pc:sldMk cId="198299820" sldId="615"/>
            <ac:spMk id="2" creationId="{3B87A77F-6831-4887-8C5D-26BF56E9148E}"/>
          </ac:spMkLst>
        </pc:spChg>
        <pc:spChg chg="mod">
          <ac:chgData name="su songzhi" userId="fbab3e34587a37e3" providerId="LiveId" clId="{0ABA7108-ADF4-1E41-9CFD-56991F902B99}" dt="2019-12-09T01:49:51.029" v="1086" actId="20577"/>
          <ac:spMkLst>
            <pc:docMk/>
            <pc:sldMk cId="198299820" sldId="615"/>
            <ac:spMk id="3" creationId="{CE3AD1C4-5378-465D-81A4-73673F023009}"/>
          </ac:spMkLst>
        </pc:spChg>
      </pc:sldChg>
      <pc:sldChg chg="modSp">
        <pc:chgData name="su songzhi" userId="fbab3e34587a37e3" providerId="LiveId" clId="{0ABA7108-ADF4-1E41-9CFD-56991F902B99}" dt="2019-12-09T01:50:14.080" v="1087"/>
        <pc:sldMkLst>
          <pc:docMk/>
          <pc:sldMk cId="129128265" sldId="616"/>
        </pc:sldMkLst>
        <pc:spChg chg="mod">
          <ac:chgData name="su songzhi" userId="fbab3e34587a37e3" providerId="LiveId" clId="{0ABA7108-ADF4-1E41-9CFD-56991F902B99}" dt="2019-12-09T01:50:14.080" v="1087"/>
          <ac:spMkLst>
            <pc:docMk/>
            <pc:sldMk cId="129128265" sldId="616"/>
            <ac:spMk id="2" creationId="{3B87A77F-6831-4887-8C5D-26BF56E9148E}"/>
          </ac:spMkLst>
        </pc:spChg>
      </pc:sldChg>
      <pc:sldChg chg="modSp modNotesTx">
        <pc:chgData name="su songzhi" userId="fbab3e34587a37e3" providerId="LiveId" clId="{0ABA7108-ADF4-1E41-9CFD-56991F902B99}" dt="2019-12-09T01:31:04.229" v="809" actId="20577"/>
        <pc:sldMkLst>
          <pc:docMk/>
          <pc:sldMk cId="1227112259" sldId="619"/>
        </pc:sldMkLst>
        <pc:spChg chg="mod">
          <ac:chgData name="su songzhi" userId="fbab3e34587a37e3" providerId="LiveId" clId="{0ABA7108-ADF4-1E41-9CFD-56991F902B99}" dt="2019-12-09T01:30:29.103" v="799"/>
          <ac:spMkLst>
            <pc:docMk/>
            <pc:sldMk cId="1227112259" sldId="619"/>
            <ac:spMk id="2" creationId="{3B87A77F-6831-4887-8C5D-26BF56E9148E}"/>
          </ac:spMkLst>
        </pc:spChg>
        <pc:spChg chg="mod">
          <ac:chgData name="su songzhi" userId="fbab3e34587a37e3" providerId="LiveId" clId="{0ABA7108-ADF4-1E41-9CFD-56991F902B99}" dt="2019-12-09T01:30:56.398" v="806" actId="5793"/>
          <ac:spMkLst>
            <pc:docMk/>
            <pc:sldMk cId="1227112259" sldId="619"/>
            <ac:spMk id="3" creationId="{CE3AD1C4-5378-465D-81A4-73673F023009}"/>
          </ac:spMkLst>
        </pc:spChg>
        <pc:picChg chg="mod">
          <ac:chgData name="su songzhi" userId="fbab3e34587a37e3" providerId="LiveId" clId="{0ABA7108-ADF4-1E41-9CFD-56991F902B99}" dt="2019-12-09T01:31:00.696" v="808" actId="1076"/>
          <ac:picMkLst>
            <pc:docMk/>
            <pc:sldMk cId="1227112259" sldId="619"/>
            <ac:picMk id="5" creationId="{8DFAFC28-DDF2-49EA-A40F-22CA76371FCD}"/>
          </ac:picMkLst>
        </pc:picChg>
        <pc:picChg chg="mod">
          <ac:chgData name="su songzhi" userId="fbab3e34587a37e3" providerId="LiveId" clId="{0ABA7108-ADF4-1E41-9CFD-56991F902B99}" dt="2019-12-09T01:30:59.647" v="807" actId="1076"/>
          <ac:picMkLst>
            <pc:docMk/>
            <pc:sldMk cId="1227112259" sldId="619"/>
            <ac:picMk id="6" creationId="{DBA3E6CD-3162-45EB-9141-E2FC8FC28366}"/>
          </ac:picMkLst>
        </pc:picChg>
      </pc:sldChg>
      <pc:sldChg chg="modSp modNotesTx">
        <pc:chgData name="su songzhi" userId="fbab3e34587a37e3" providerId="LiveId" clId="{0ABA7108-ADF4-1E41-9CFD-56991F902B99}" dt="2019-12-09T01:31:42.438" v="818" actId="20577"/>
        <pc:sldMkLst>
          <pc:docMk/>
          <pc:sldMk cId="902042992" sldId="620"/>
        </pc:sldMkLst>
        <pc:spChg chg="mod">
          <ac:chgData name="su songzhi" userId="fbab3e34587a37e3" providerId="LiveId" clId="{0ABA7108-ADF4-1E41-9CFD-56991F902B99}" dt="2019-12-09T01:31:20.802" v="810"/>
          <ac:spMkLst>
            <pc:docMk/>
            <pc:sldMk cId="902042992" sldId="620"/>
            <ac:spMk id="2" creationId="{3B87A77F-6831-4887-8C5D-26BF56E9148E}"/>
          </ac:spMkLst>
        </pc:spChg>
        <pc:spChg chg="mod">
          <ac:chgData name="su songzhi" userId="fbab3e34587a37e3" providerId="LiveId" clId="{0ABA7108-ADF4-1E41-9CFD-56991F902B99}" dt="2019-12-09T01:31:32.238" v="813" actId="20577"/>
          <ac:spMkLst>
            <pc:docMk/>
            <pc:sldMk cId="902042992" sldId="620"/>
            <ac:spMk id="3" creationId="{CE3AD1C4-5378-465D-81A4-73673F023009}"/>
          </ac:spMkLst>
        </pc:spChg>
        <pc:picChg chg="mod">
          <ac:chgData name="su songzhi" userId="fbab3e34587a37e3" providerId="LiveId" clId="{0ABA7108-ADF4-1E41-9CFD-56991F902B99}" dt="2019-12-09T01:31:34.799" v="815" actId="1035"/>
          <ac:picMkLst>
            <pc:docMk/>
            <pc:sldMk cId="902042992" sldId="620"/>
            <ac:picMk id="4" creationId="{00000000-0000-0000-0000-000000000000}"/>
          </ac:picMkLst>
        </pc:picChg>
        <pc:picChg chg="mod">
          <ac:chgData name="su songzhi" userId="fbab3e34587a37e3" providerId="LiveId" clId="{0ABA7108-ADF4-1E41-9CFD-56991F902B99}" dt="2019-12-09T01:31:36.909" v="817" actId="1035"/>
          <ac:picMkLst>
            <pc:docMk/>
            <pc:sldMk cId="902042992" sldId="620"/>
            <ac:picMk id="7" creationId="{00000000-0000-0000-0000-000000000000}"/>
          </ac:picMkLst>
        </pc:picChg>
      </pc:sldChg>
      <pc:sldChg chg="modSp">
        <pc:chgData name="su songzhi" userId="fbab3e34587a37e3" providerId="LiveId" clId="{0ABA7108-ADF4-1E41-9CFD-56991F902B99}" dt="2019-12-09T01:45:13.526" v="1017"/>
        <pc:sldMkLst>
          <pc:docMk/>
          <pc:sldMk cId="1391404281" sldId="623"/>
        </pc:sldMkLst>
        <pc:spChg chg="mod">
          <ac:chgData name="su songzhi" userId="fbab3e34587a37e3" providerId="LiveId" clId="{0ABA7108-ADF4-1E41-9CFD-56991F902B99}" dt="2019-12-09T01:45:13.526" v="1017"/>
          <ac:spMkLst>
            <pc:docMk/>
            <pc:sldMk cId="1391404281" sldId="623"/>
            <ac:spMk id="2" creationId="{3B87A77F-6831-4887-8C5D-26BF56E9148E}"/>
          </ac:spMkLst>
        </pc:spChg>
        <pc:spChg chg="mod">
          <ac:chgData name="su songzhi" userId="fbab3e34587a37e3" providerId="LiveId" clId="{0ABA7108-ADF4-1E41-9CFD-56991F902B99}" dt="2019-12-09T01:44:48.006" v="1016" actId="12"/>
          <ac:spMkLst>
            <pc:docMk/>
            <pc:sldMk cId="1391404281" sldId="623"/>
            <ac:spMk id="3" creationId="{CE3AD1C4-5378-465D-81A4-73673F023009}"/>
          </ac:spMkLst>
        </pc:spChg>
      </pc:sldChg>
      <pc:sldChg chg="modSp">
        <pc:chgData name="su songzhi" userId="fbab3e34587a37e3" providerId="LiveId" clId="{0ABA7108-ADF4-1E41-9CFD-56991F902B99}" dt="2019-12-09T01:31:58.695" v="820" actId="20577"/>
        <pc:sldMkLst>
          <pc:docMk/>
          <pc:sldMk cId="819321825" sldId="624"/>
        </pc:sldMkLst>
        <pc:spChg chg="mod">
          <ac:chgData name="su songzhi" userId="fbab3e34587a37e3" providerId="LiveId" clId="{0ABA7108-ADF4-1E41-9CFD-56991F902B99}" dt="2019-12-09T01:31:58.695" v="820" actId="20577"/>
          <ac:spMkLst>
            <pc:docMk/>
            <pc:sldMk cId="819321825" sldId="624"/>
            <ac:spMk id="2" creationId="{00000000-0000-0000-0000-000000000000}"/>
          </ac:spMkLst>
        </pc:spChg>
      </pc:sldChg>
      <pc:sldChg chg="modSp">
        <pc:chgData name="su songzhi" userId="fbab3e34587a37e3" providerId="LiveId" clId="{0ABA7108-ADF4-1E41-9CFD-56991F902B99}" dt="2019-12-09T01:45:28.664" v="1019" actId="20577"/>
        <pc:sldMkLst>
          <pc:docMk/>
          <pc:sldMk cId="1354216496" sldId="625"/>
        </pc:sldMkLst>
        <pc:spChg chg="mod">
          <ac:chgData name="su songzhi" userId="fbab3e34587a37e3" providerId="LiveId" clId="{0ABA7108-ADF4-1E41-9CFD-56991F902B99}" dt="2019-12-09T01:45:28.664" v="1019" actId="20577"/>
          <ac:spMkLst>
            <pc:docMk/>
            <pc:sldMk cId="1354216496" sldId="625"/>
            <ac:spMk id="2" creationId="{00000000-0000-0000-0000-000000000000}"/>
          </ac:spMkLst>
        </pc:spChg>
      </pc:sldChg>
      <pc:sldChg chg="modSp">
        <pc:chgData name="su songzhi" userId="fbab3e34587a37e3" providerId="LiveId" clId="{0ABA7108-ADF4-1E41-9CFD-56991F902B99}" dt="2019-12-09T23:02:40.968" v="1305"/>
        <pc:sldMkLst>
          <pc:docMk/>
          <pc:sldMk cId="2000097054" sldId="626"/>
        </pc:sldMkLst>
        <pc:spChg chg="mod">
          <ac:chgData name="su songzhi" userId="fbab3e34587a37e3" providerId="LiveId" clId="{0ABA7108-ADF4-1E41-9CFD-56991F902B99}" dt="2019-12-09T23:02:40.968" v="1305"/>
          <ac:spMkLst>
            <pc:docMk/>
            <pc:sldMk cId="2000097054" sldId="626"/>
            <ac:spMk id="2" creationId="{00000000-0000-0000-0000-000000000000}"/>
          </ac:spMkLst>
        </pc:spChg>
      </pc:sldChg>
      <pc:sldChg chg="modSp">
        <pc:chgData name="su songzhi" userId="fbab3e34587a37e3" providerId="LiveId" clId="{0ABA7108-ADF4-1E41-9CFD-56991F902B99}" dt="2019-12-09T23:17:25.253" v="1480" actId="20577"/>
        <pc:sldMkLst>
          <pc:docMk/>
          <pc:sldMk cId="298931258" sldId="634"/>
        </pc:sldMkLst>
        <pc:spChg chg="mod">
          <ac:chgData name="su songzhi" userId="fbab3e34587a37e3" providerId="LiveId" clId="{0ABA7108-ADF4-1E41-9CFD-56991F902B99}" dt="2019-12-09T23:12:46.511" v="1423"/>
          <ac:spMkLst>
            <pc:docMk/>
            <pc:sldMk cId="298931258" sldId="634"/>
            <ac:spMk id="2" creationId="{B1A8CDCD-BCD1-4A78-BA90-D9C7928542A6}"/>
          </ac:spMkLst>
        </pc:spChg>
        <pc:spChg chg="mod">
          <ac:chgData name="su songzhi" userId="fbab3e34587a37e3" providerId="LiveId" clId="{0ABA7108-ADF4-1E41-9CFD-56991F902B99}" dt="2019-12-09T23:17:25.253" v="1480" actId="20577"/>
          <ac:spMkLst>
            <pc:docMk/>
            <pc:sldMk cId="298931258" sldId="634"/>
            <ac:spMk id="3" creationId="{71E3ED74-3BE7-4C3E-A4D7-6D24CA63AD70}"/>
          </ac:spMkLst>
        </pc:spChg>
        <pc:picChg chg="mod">
          <ac:chgData name="su songzhi" userId="fbab3e34587a37e3" providerId="LiveId" clId="{0ABA7108-ADF4-1E41-9CFD-56991F902B99}" dt="2019-12-09T23:13:01.728" v="1426" actId="1076"/>
          <ac:picMkLst>
            <pc:docMk/>
            <pc:sldMk cId="298931258" sldId="634"/>
            <ac:picMk id="4" creationId="{00000000-0000-0000-0000-000000000000}"/>
          </ac:picMkLst>
        </pc:picChg>
        <pc:picChg chg="mod">
          <ac:chgData name="su songzhi" userId="fbab3e34587a37e3" providerId="LiveId" clId="{0ABA7108-ADF4-1E41-9CFD-56991F902B99}" dt="2019-12-09T23:13:41.948" v="1444" actId="1035"/>
          <ac:picMkLst>
            <pc:docMk/>
            <pc:sldMk cId="298931258" sldId="634"/>
            <ac:picMk id="5" creationId="{00000000-0000-0000-0000-000000000000}"/>
          </ac:picMkLst>
        </pc:picChg>
        <pc:picChg chg="mod">
          <ac:chgData name="su songzhi" userId="fbab3e34587a37e3" providerId="LiveId" clId="{0ABA7108-ADF4-1E41-9CFD-56991F902B99}" dt="2019-12-09T23:13:44.257" v="1446" actId="1036"/>
          <ac:picMkLst>
            <pc:docMk/>
            <pc:sldMk cId="298931258" sldId="634"/>
            <ac:picMk id="7" creationId="{00000000-0000-0000-0000-000000000000}"/>
          </ac:picMkLst>
        </pc:picChg>
        <pc:picChg chg="mod">
          <ac:chgData name="su songzhi" userId="fbab3e34587a37e3" providerId="LiveId" clId="{0ABA7108-ADF4-1E41-9CFD-56991F902B99}" dt="2019-12-09T23:13:55.342" v="1450" actId="208"/>
          <ac:picMkLst>
            <pc:docMk/>
            <pc:sldMk cId="298931258" sldId="634"/>
            <ac:picMk id="10" creationId="{760B124C-BBC0-4D85-9D9D-2360898B63E4}"/>
          </ac:picMkLst>
        </pc:picChg>
      </pc:sldChg>
      <pc:sldChg chg="modSp">
        <pc:chgData name="su songzhi" userId="fbab3e34587a37e3" providerId="LiveId" clId="{0ABA7108-ADF4-1E41-9CFD-56991F902B99}" dt="2019-12-09T23:17:30.606" v="1484" actId="20577"/>
        <pc:sldMkLst>
          <pc:docMk/>
          <pc:sldMk cId="1413274381" sldId="636"/>
        </pc:sldMkLst>
        <pc:spChg chg="mod">
          <ac:chgData name="su songzhi" userId="fbab3e34587a37e3" providerId="LiveId" clId="{0ABA7108-ADF4-1E41-9CFD-56991F902B99}" dt="2019-12-09T23:17:30.606" v="1484" actId="20577"/>
          <ac:spMkLst>
            <pc:docMk/>
            <pc:sldMk cId="1413274381" sldId="636"/>
            <ac:spMk id="2" creationId="{B1A8CDCD-BCD1-4A78-BA90-D9C7928542A6}"/>
          </ac:spMkLst>
        </pc:spChg>
        <pc:spChg chg="mod">
          <ac:chgData name="su songzhi" userId="fbab3e34587a37e3" providerId="LiveId" clId="{0ABA7108-ADF4-1E41-9CFD-56991F902B99}" dt="2019-12-09T23:15:20.695" v="1456" actId="20577"/>
          <ac:spMkLst>
            <pc:docMk/>
            <pc:sldMk cId="1413274381" sldId="636"/>
            <ac:spMk id="3" creationId="{71E3ED74-3BE7-4C3E-A4D7-6D24CA63AD70}"/>
          </ac:spMkLst>
        </pc:spChg>
        <pc:picChg chg="mod">
          <ac:chgData name="su songzhi" userId="fbab3e34587a37e3" providerId="LiveId" clId="{0ABA7108-ADF4-1E41-9CFD-56991F902B99}" dt="2019-12-09T23:16:28.249" v="1474" actId="1076"/>
          <ac:picMkLst>
            <pc:docMk/>
            <pc:sldMk cId="1413274381" sldId="636"/>
            <ac:picMk id="6" creationId="{00000000-0000-0000-0000-000000000000}"/>
          </ac:picMkLst>
        </pc:picChg>
        <pc:picChg chg="mod">
          <ac:chgData name="su songzhi" userId="fbab3e34587a37e3" providerId="LiveId" clId="{0ABA7108-ADF4-1E41-9CFD-56991F902B99}" dt="2019-12-09T23:16:30.421" v="1475" actId="1076"/>
          <ac:picMkLst>
            <pc:docMk/>
            <pc:sldMk cId="1413274381" sldId="636"/>
            <ac:picMk id="8" creationId="{00000000-0000-0000-0000-000000000000}"/>
          </ac:picMkLst>
        </pc:picChg>
        <pc:picChg chg="mod">
          <ac:chgData name="su songzhi" userId="fbab3e34587a37e3" providerId="LiveId" clId="{0ABA7108-ADF4-1E41-9CFD-56991F902B99}" dt="2019-12-09T23:16:35.859" v="1476" actId="1076"/>
          <ac:picMkLst>
            <pc:docMk/>
            <pc:sldMk cId="1413274381" sldId="636"/>
            <ac:picMk id="9" creationId="{00000000-0000-0000-0000-000000000000}"/>
          </ac:picMkLst>
        </pc:picChg>
      </pc:sldChg>
      <pc:sldChg chg="modSp">
        <pc:chgData name="su songzhi" userId="fbab3e34587a37e3" providerId="LiveId" clId="{0ABA7108-ADF4-1E41-9CFD-56991F902B99}" dt="2019-12-09T23:22:03.540" v="1565" actId="14100"/>
        <pc:sldMkLst>
          <pc:docMk/>
          <pc:sldMk cId="1826469577" sldId="638"/>
        </pc:sldMkLst>
        <pc:spChg chg="mod">
          <ac:chgData name="su songzhi" userId="fbab3e34587a37e3" providerId="LiveId" clId="{0ABA7108-ADF4-1E41-9CFD-56991F902B99}" dt="2019-12-09T23:21:03.918" v="1530"/>
          <ac:spMkLst>
            <pc:docMk/>
            <pc:sldMk cId="1826469577" sldId="638"/>
            <ac:spMk id="2" creationId="{B1A8CDCD-BCD1-4A78-BA90-D9C7928542A6}"/>
          </ac:spMkLst>
        </pc:spChg>
        <pc:spChg chg="mod">
          <ac:chgData name="su songzhi" userId="fbab3e34587a37e3" providerId="LiveId" clId="{0ABA7108-ADF4-1E41-9CFD-56991F902B99}" dt="2019-12-09T23:21:29.036" v="1560" actId="20577"/>
          <ac:spMkLst>
            <pc:docMk/>
            <pc:sldMk cId="1826469577" sldId="638"/>
            <ac:spMk id="3" creationId="{71E3ED74-3BE7-4C3E-A4D7-6D24CA63AD70}"/>
          </ac:spMkLst>
        </pc:spChg>
        <pc:picChg chg="mod">
          <ac:chgData name="su songzhi" userId="fbab3e34587a37e3" providerId="LiveId" clId="{0ABA7108-ADF4-1E41-9CFD-56991F902B99}" dt="2019-12-09T23:22:03.540" v="1565" actId="14100"/>
          <ac:picMkLst>
            <pc:docMk/>
            <pc:sldMk cId="1826469577" sldId="638"/>
            <ac:picMk id="4" creationId="{00000000-0000-0000-0000-000000000000}"/>
          </ac:picMkLst>
        </pc:picChg>
        <pc:picChg chg="mod">
          <ac:chgData name="su songzhi" userId="fbab3e34587a37e3" providerId="LiveId" clId="{0ABA7108-ADF4-1E41-9CFD-56991F902B99}" dt="2019-12-09T23:21:48.168" v="1564" actId="1038"/>
          <ac:picMkLst>
            <pc:docMk/>
            <pc:sldMk cId="1826469577" sldId="638"/>
            <ac:picMk id="5" creationId="{00000000-0000-0000-0000-000000000000}"/>
          </ac:picMkLst>
        </pc:picChg>
      </pc:sldChg>
      <pc:sldChg chg="addSp modSp">
        <pc:chgData name="su songzhi" userId="fbab3e34587a37e3" providerId="LiveId" clId="{0ABA7108-ADF4-1E41-9CFD-56991F902B99}" dt="2019-12-09T23:23:26.980" v="1580" actId="1076"/>
        <pc:sldMkLst>
          <pc:docMk/>
          <pc:sldMk cId="1270280237" sldId="639"/>
        </pc:sldMkLst>
        <pc:spChg chg="mod">
          <ac:chgData name="su songzhi" userId="fbab3e34587a37e3" providerId="LiveId" clId="{0ABA7108-ADF4-1E41-9CFD-56991F902B99}" dt="2019-12-09T23:22:49.822" v="1571" actId="20577"/>
          <ac:spMkLst>
            <pc:docMk/>
            <pc:sldMk cId="1270280237" sldId="639"/>
            <ac:spMk id="2" creationId="{B1A8CDCD-BCD1-4A78-BA90-D9C7928542A6}"/>
          </ac:spMkLst>
        </pc:spChg>
        <pc:spChg chg="mod">
          <ac:chgData name="su songzhi" userId="fbab3e34587a37e3" providerId="LiveId" clId="{0ABA7108-ADF4-1E41-9CFD-56991F902B99}" dt="2019-12-09T23:22:37.830" v="1567" actId="20577"/>
          <ac:spMkLst>
            <pc:docMk/>
            <pc:sldMk cId="1270280237" sldId="639"/>
            <ac:spMk id="3" creationId="{71E3ED74-3BE7-4C3E-A4D7-6D24CA63AD70}"/>
          </ac:spMkLst>
        </pc:spChg>
        <pc:picChg chg="mod">
          <ac:chgData name="su songzhi" userId="fbab3e34587a37e3" providerId="LiveId" clId="{0ABA7108-ADF4-1E41-9CFD-56991F902B99}" dt="2019-12-09T23:23:24.841" v="1579" actId="1076"/>
          <ac:picMkLst>
            <pc:docMk/>
            <pc:sldMk cId="1270280237" sldId="639"/>
            <ac:picMk id="4" creationId="{00000000-0000-0000-0000-000000000000}"/>
          </ac:picMkLst>
        </pc:picChg>
        <pc:picChg chg="add mod">
          <ac:chgData name="su songzhi" userId="fbab3e34587a37e3" providerId="LiveId" clId="{0ABA7108-ADF4-1E41-9CFD-56991F902B99}" dt="2019-12-09T23:23:26.980" v="1580" actId="1076"/>
          <ac:picMkLst>
            <pc:docMk/>
            <pc:sldMk cId="1270280237" sldId="639"/>
            <ac:picMk id="6" creationId="{E8CBE980-60FE-A04A-AE55-F3CE19DF92E7}"/>
          </ac:picMkLst>
        </pc:picChg>
      </pc:sldChg>
      <pc:sldChg chg="add">
        <pc:chgData name="su songzhi" userId="fbab3e34587a37e3" providerId="LiveId" clId="{0ABA7108-ADF4-1E41-9CFD-56991F902B99}" dt="2019-12-09T23:37:39.374" v="1732"/>
        <pc:sldMkLst>
          <pc:docMk/>
          <pc:sldMk cId="610868438" sldId="641"/>
        </pc:sldMkLst>
      </pc:sldChg>
      <pc:sldChg chg="addSp modSp add modAnim modNotesTx">
        <pc:chgData name="su songzhi" userId="fbab3e34587a37e3" providerId="LiveId" clId="{0ABA7108-ADF4-1E41-9CFD-56991F902B99}" dt="2019-12-09T23:54:17.381" v="1920"/>
        <pc:sldMkLst>
          <pc:docMk/>
          <pc:sldMk cId="2749717416" sldId="728"/>
        </pc:sldMkLst>
        <pc:spChg chg="mod">
          <ac:chgData name="su songzhi" userId="fbab3e34587a37e3" providerId="LiveId" clId="{0ABA7108-ADF4-1E41-9CFD-56991F902B99}" dt="2019-12-09T23:54:17.381" v="1920"/>
          <ac:spMkLst>
            <pc:docMk/>
            <pc:sldMk cId="2749717416" sldId="728"/>
            <ac:spMk id="2" creationId="{AB503593-6C98-0D48-A5B1-542338FFB6C3}"/>
          </ac:spMkLst>
        </pc:spChg>
        <pc:spChg chg="mod">
          <ac:chgData name="su songzhi" userId="fbab3e34587a37e3" providerId="LiveId" clId="{0ABA7108-ADF4-1E41-9CFD-56991F902B99}" dt="2019-12-09T23:54:13.646" v="1919"/>
          <ac:spMkLst>
            <pc:docMk/>
            <pc:sldMk cId="2749717416" sldId="728"/>
            <ac:spMk id="3" creationId="{519FEE71-A6DF-8041-9272-ABA630D9FCDE}"/>
          </ac:spMkLst>
        </pc:spChg>
        <pc:picChg chg="add mod">
          <ac:chgData name="su songzhi" userId="fbab3e34587a37e3" providerId="LiveId" clId="{0ABA7108-ADF4-1E41-9CFD-56991F902B99}" dt="2019-12-09T01:16:54.925" v="407" actId="1076"/>
          <ac:picMkLst>
            <pc:docMk/>
            <pc:sldMk cId="2749717416" sldId="728"/>
            <ac:picMk id="4" creationId="{DBC15869-5299-7643-9479-5ED30929B920}"/>
          </ac:picMkLst>
        </pc:picChg>
        <pc:picChg chg="add mod">
          <ac:chgData name="su songzhi" userId="fbab3e34587a37e3" providerId="LiveId" clId="{0ABA7108-ADF4-1E41-9CFD-56991F902B99}" dt="2019-12-09T01:16:48.993" v="405" actId="1076"/>
          <ac:picMkLst>
            <pc:docMk/>
            <pc:sldMk cId="2749717416" sldId="728"/>
            <ac:picMk id="5" creationId="{E5243981-0F04-074D-8A60-FB362E86823B}"/>
          </ac:picMkLst>
        </pc:picChg>
        <pc:picChg chg="add mod">
          <ac:chgData name="su songzhi" userId="fbab3e34587a37e3" providerId="LiveId" clId="{0ABA7108-ADF4-1E41-9CFD-56991F902B99}" dt="2019-12-09T01:17:00.030" v="408" actId="1076"/>
          <ac:picMkLst>
            <pc:docMk/>
            <pc:sldMk cId="2749717416" sldId="728"/>
            <ac:picMk id="6" creationId="{736357C4-7CC9-C846-A90F-6CFDF343D218}"/>
          </ac:picMkLst>
        </pc:picChg>
      </pc:sldChg>
      <pc:sldChg chg="modSp add">
        <pc:chgData name="su songzhi" userId="fbab3e34587a37e3" providerId="LiveId" clId="{0ABA7108-ADF4-1E41-9CFD-56991F902B99}" dt="2019-12-09T23:55:03.966" v="1937" actId="20577"/>
        <pc:sldMkLst>
          <pc:docMk/>
          <pc:sldMk cId="937042012" sldId="730"/>
        </pc:sldMkLst>
        <pc:spChg chg="mod">
          <ac:chgData name="su songzhi" userId="fbab3e34587a37e3" providerId="LiveId" clId="{0ABA7108-ADF4-1E41-9CFD-56991F902B99}" dt="2019-12-09T23:55:03.966" v="1937" actId="20577"/>
          <ac:spMkLst>
            <pc:docMk/>
            <pc:sldMk cId="937042012" sldId="730"/>
            <ac:spMk id="2" creationId="{971DD818-9AE2-4C44-838D-CBFE3A9A77E8}"/>
          </ac:spMkLst>
        </pc:spChg>
        <pc:spChg chg="mod">
          <ac:chgData name="su songzhi" userId="fbab3e34587a37e3" providerId="LiveId" clId="{0ABA7108-ADF4-1E41-9CFD-56991F902B99}" dt="2019-12-09T23:54:58.308" v="1926"/>
          <ac:spMkLst>
            <pc:docMk/>
            <pc:sldMk cId="937042012" sldId="730"/>
            <ac:spMk id="3" creationId="{46AAB10C-3121-BD40-B5A8-9EFABCE5660D}"/>
          </ac:spMkLst>
        </pc:spChg>
      </pc:sldChg>
      <pc:sldChg chg="modSp add modNotesTx">
        <pc:chgData name="su songzhi" userId="fbab3e34587a37e3" providerId="LiveId" clId="{0ABA7108-ADF4-1E41-9CFD-56991F902B99}" dt="2019-12-10T11:22:15.012" v="2109" actId="20577"/>
        <pc:sldMkLst>
          <pc:docMk/>
          <pc:sldMk cId="3379534928" sldId="731"/>
        </pc:sldMkLst>
        <pc:spChg chg="mod">
          <ac:chgData name="su songzhi" userId="fbab3e34587a37e3" providerId="LiveId" clId="{0ABA7108-ADF4-1E41-9CFD-56991F902B99}" dt="2019-12-10T11:21:17.257" v="2004"/>
          <ac:spMkLst>
            <pc:docMk/>
            <pc:sldMk cId="3379534928" sldId="731"/>
            <ac:spMk id="2" creationId="{7ADAC37B-E24A-474B-BC27-8B32B69F0A3C}"/>
          </ac:spMkLst>
        </pc:spChg>
        <pc:spChg chg="mod">
          <ac:chgData name="su songzhi" userId="fbab3e34587a37e3" providerId="LiveId" clId="{0ABA7108-ADF4-1E41-9CFD-56991F902B99}" dt="2019-12-10T11:22:06.350" v="2104" actId="207"/>
          <ac:spMkLst>
            <pc:docMk/>
            <pc:sldMk cId="3379534928" sldId="731"/>
            <ac:spMk id="3" creationId="{0D9E4B65-E0A7-2140-A07E-9D377847608E}"/>
          </ac:spMkLst>
        </pc:spChg>
      </pc:sldChg>
      <pc:sldChg chg="modSp add">
        <pc:chgData name="su songzhi" userId="fbab3e34587a37e3" providerId="LiveId" clId="{0ABA7108-ADF4-1E41-9CFD-56991F902B99}" dt="2019-12-09T23:42:30.548" v="1786" actId="5793"/>
        <pc:sldMkLst>
          <pc:docMk/>
          <pc:sldMk cId="465242906" sldId="732"/>
        </pc:sldMkLst>
        <pc:spChg chg="mod">
          <ac:chgData name="su songzhi" userId="fbab3e34587a37e3" providerId="LiveId" clId="{0ABA7108-ADF4-1E41-9CFD-56991F902B99}" dt="2019-12-09T01:18:13.546" v="426" actId="20577"/>
          <ac:spMkLst>
            <pc:docMk/>
            <pc:sldMk cId="465242906" sldId="732"/>
            <ac:spMk id="2" creationId="{6D53EF64-BD1D-3E4B-B9BD-8B042A642739}"/>
          </ac:spMkLst>
        </pc:spChg>
        <pc:spChg chg="mod">
          <ac:chgData name="su songzhi" userId="fbab3e34587a37e3" providerId="LiveId" clId="{0ABA7108-ADF4-1E41-9CFD-56991F902B99}" dt="2019-12-09T23:42:30.548" v="1786" actId="5793"/>
          <ac:spMkLst>
            <pc:docMk/>
            <pc:sldMk cId="465242906" sldId="732"/>
            <ac:spMk id="3" creationId="{FBED28E0-643B-B647-8538-D34E23428BA3}"/>
          </ac:spMkLst>
        </pc:spChg>
      </pc:sldChg>
      <pc:sldChg chg="modSp add">
        <pc:chgData name="su songzhi" userId="fbab3e34587a37e3" providerId="LiveId" clId="{0ABA7108-ADF4-1E41-9CFD-56991F902B99}" dt="2019-12-09T09:23:02.516" v="1094" actId="207"/>
        <pc:sldMkLst>
          <pc:docMk/>
          <pc:sldMk cId="687607918" sldId="733"/>
        </pc:sldMkLst>
        <pc:spChg chg="mod">
          <ac:chgData name="su songzhi" userId="fbab3e34587a37e3" providerId="LiveId" clId="{0ABA7108-ADF4-1E41-9CFD-56991F902B99}" dt="2019-12-09T01:43:11.941" v="956"/>
          <ac:spMkLst>
            <pc:docMk/>
            <pc:sldMk cId="687607918" sldId="733"/>
            <ac:spMk id="2" creationId="{0DD0F33B-5E03-874C-A67A-F0ACD8A32521}"/>
          </ac:spMkLst>
        </pc:spChg>
        <pc:spChg chg="mod">
          <ac:chgData name="su songzhi" userId="fbab3e34587a37e3" providerId="LiveId" clId="{0ABA7108-ADF4-1E41-9CFD-56991F902B99}" dt="2019-12-09T09:23:02.516" v="1094" actId="207"/>
          <ac:spMkLst>
            <pc:docMk/>
            <pc:sldMk cId="687607918" sldId="733"/>
            <ac:spMk id="3" creationId="{9F70027B-A38F-8346-A0BC-A9C06DF690EC}"/>
          </ac:spMkLst>
        </pc:spChg>
      </pc:sldChg>
      <pc:sldChg chg="modSp add modNotesTx">
        <pc:chgData name="su songzhi" userId="fbab3e34587a37e3" providerId="LiveId" clId="{0ABA7108-ADF4-1E41-9CFD-56991F902B99}" dt="2019-12-09T09:29:55.154" v="1237" actId="20577"/>
        <pc:sldMkLst>
          <pc:docMk/>
          <pc:sldMk cId="1224510943" sldId="734"/>
        </pc:sldMkLst>
        <pc:spChg chg="mod">
          <ac:chgData name="su songzhi" userId="fbab3e34587a37e3" providerId="LiveId" clId="{0ABA7108-ADF4-1E41-9CFD-56991F902B99}" dt="2019-12-09T01:43:18.778" v="957"/>
          <ac:spMkLst>
            <pc:docMk/>
            <pc:sldMk cId="1224510943" sldId="734"/>
            <ac:spMk id="2" creationId="{57149115-1866-4741-98B5-479B1CC3443F}"/>
          </ac:spMkLst>
        </pc:spChg>
        <pc:spChg chg="mod">
          <ac:chgData name="su songzhi" userId="fbab3e34587a37e3" providerId="LiveId" clId="{0ABA7108-ADF4-1E41-9CFD-56991F902B99}" dt="2019-12-09T09:29:55.154" v="1237" actId="20577"/>
          <ac:spMkLst>
            <pc:docMk/>
            <pc:sldMk cId="1224510943" sldId="734"/>
            <ac:spMk id="3" creationId="{CEDB5E14-FDAC-B243-90CB-4AB97FAC17FD}"/>
          </ac:spMkLst>
        </pc:spChg>
      </pc:sldChg>
      <pc:sldChg chg="modSp add">
        <pc:chgData name="su songzhi" userId="fbab3e34587a37e3" providerId="LiveId" clId="{0ABA7108-ADF4-1E41-9CFD-56991F902B99}" dt="2019-12-09T01:44:11.717" v="990" actId="20577"/>
        <pc:sldMkLst>
          <pc:docMk/>
          <pc:sldMk cId="4177458661" sldId="735"/>
        </pc:sldMkLst>
        <pc:spChg chg="mod">
          <ac:chgData name="su songzhi" userId="fbab3e34587a37e3" providerId="LiveId" clId="{0ABA7108-ADF4-1E41-9CFD-56991F902B99}" dt="2019-12-09T01:44:05.721" v="980"/>
          <ac:spMkLst>
            <pc:docMk/>
            <pc:sldMk cId="4177458661" sldId="735"/>
            <ac:spMk id="2" creationId="{56BD7FED-0BBE-914E-9501-57BB8BEF7A52}"/>
          </ac:spMkLst>
        </pc:spChg>
        <pc:spChg chg="mod">
          <ac:chgData name="su songzhi" userId="fbab3e34587a37e3" providerId="LiveId" clId="{0ABA7108-ADF4-1E41-9CFD-56991F902B99}" dt="2019-12-09T01:44:11.717" v="990" actId="20577"/>
          <ac:spMkLst>
            <pc:docMk/>
            <pc:sldMk cId="4177458661" sldId="735"/>
            <ac:spMk id="3" creationId="{3307CDA0-81B2-C948-B78B-B8C30390A607}"/>
          </ac:spMkLst>
        </pc:spChg>
      </pc:sldChg>
      <pc:sldChg chg="addSp modSp add">
        <pc:chgData name="su songzhi" userId="fbab3e34587a37e3" providerId="LiveId" clId="{0ABA7108-ADF4-1E41-9CFD-56991F902B99}" dt="2019-12-09T01:46:38.010" v="1027" actId="1076"/>
        <pc:sldMkLst>
          <pc:docMk/>
          <pc:sldMk cId="1089260590" sldId="736"/>
        </pc:sldMkLst>
        <pc:spChg chg="mod">
          <ac:chgData name="su songzhi" userId="fbab3e34587a37e3" providerId="LiveId" clId="{0ABA7108-ADF4-1E41-9CFD-56991F902B99}" dt="2019-12-09T01:46:30.386" v="1024" actId="20577"/>
          <ac:spMkLst>
            <pc:docMk/>
            <pc:sldMk cId="1089260590" sldId="736"/>
            <ac:spMk id="2" creationId="{449EF902-B42C-FF43-9247-E790E88EF9B3}"/>
          </ac:spMkLst>
        </pc:spChg>
        <pc:picChg chg="add mod">
          <ac:chgData name="su songzhi" userId="fbab3e34587a37e3" providerId="LiveId" clId="{0ABA7108-ADF4-1E41-9CFD-56991F902B99}" dt="2019-12-09T01:46:38.010" v="1027" actId="1076"/>
          <ac:picMkLst>
            <pc:docMk/>
            <pc:sldMk cId="1089260590" sldId="736"/>
            <ac:picMk id="4" creationId="{C4A8DB1C-EA42-F64E-AA5D-F94DD1320249}"/>
          </ac:picMkLst>
        </pc:picChg>
      </pc:sldChg>
      <pc:sldChg chg="modSp add">
        <pc:chgData name="su songzhi" userId="fbab3e34587a37e3" providerId="LiveId" clId="{0ABA7108-ADF4-1E41-9CFD-56991F902B99}" dt="2019-12-09T23:07:46.256" v="1356" actId="207"/>
        <pc:sldMkLst>
          <pc:docMk/>
          <pc:sldMk cId="3863558736" sldId="737"/>
        </pc:sldMkLst>
        <pc:spChg chg="mod">
          <ac:chgData name="su songzhi" userId="fbab3e34587a37e3" providerId="LiveId" clId="{0ABA7108-ADF4-1E41-9CFD-56991F902B99}" dt="2019-12-09T23:07:46.256" v="1356" actId="207"/>
          <ac:spMkLst>
            <pc:docMk/>
            <pc:sldMk cId="3863558736" sldId="737"/>
            <ac:spMk id="3" creationId="{519FEE71-A6DF-8041-9272-ABA630D9FCDE}"/>
          </ac:spMkLst>
        </pc:spChg>
      </pc:sldChg>
      <pc:sldChg chg="modSp add">
        <pc:chgData name="su songzhi" userId="fbab3e34587a37e3" providerId="LiveId" clId="{0ABA7108-ADF4-1E41-9CFD-56991F902B99}" dt="2019-12-09T23:24:18.516" v="1584" actId="207"/>
        <pc:sldMkLst>
          <pc:docMk/>
          <pc:sldMk cId="3696113038" sldId="738"/>
        </pc:sldMkLst>
        <pc:spChg chg="mod">
          <ac:chgData name="su songzhi" userId="fbab3e34587a37e3" providerId="LiveId" clId="{0ABA7108-ADF4-1E41-9CFD-56991F902B99}" dt="2019-12-09T23:24:18.516" v="1584" actId="207"/>
          <ac:spMkLst>
            <pc:docMk/>
            <pc:sldMk cId="3696113038" sldId="738"/>
            <ac:spMk id="3" creationId="{71E3ED74-3BE7-4C3E-A4D7-6D24CA63AD70}"/>
          </ac:spMkLst>
        </pc:spChg>
      </pc:sldChg>
      <pc:sldChg chg="modSp add">
        <pc:chgData name="su songzhi" userId="fbab3e34587a37e3" providerId="LiveId" clId="{0ABA7108-ADF4-1E41-9CFD-56991F902B99}" dt="2019-12-09T23:31:03.588" v="1690" actId="207"/>
        <pc:sldMkLst>
          <pc:docMk/>
          <pc:sldMk cId="2696089653" sldId="739"/>
        </pc:sldMkLst>
        <pc:spChg chg="mod">
          <ac:chgData name="su songzhi" userId="fbab3e34587a37e3" providerId="LiveId" clId="{0ABA7108-ADF4-1E41-9CFD-56991F902B99}" dt="2019-12-09T23:31:03.588" v="1690" actId="207"/>
          <ac:spMkLst>
            <pc:docMk/>
            <pc:sldMk cId="2696089653" sldId="739"/>
            <ac:spMk id="3" creationId="{71E3ED74-3BE7-4C3E-A4D7-6D24CA63AD70}"/>
          </ac:spMkLst>
        </pc:spChg>
      </pc:sldChg>
      <pc:sldChg chg="modSp add">
        <pc:chgData name="su songzhi" userId="fbab3e34587a37e3" providerId="LiveId" clId="{0ABA7108-ADF4-1E41-9CFD-56991F902B99}" dt="2019-12-09T23:41:13.529" v="1770" actId="207"/>
        <pc:sldMkLst>
          <pc:docMk/>
          <pc:sldMk cId="2317101546" sldId="740"/>
        </pc:sldMkLst>
        <pc:spChg chg="mod">
          <ac:chgData name="su songzhi" userId="fbab3e34587a37e3" providerId="LiveId" clId="{0ABA7108-ADF4-1E41-9CFD-56991F902B99}" dt="2019-12-09T23:41:13.529" v="1770" actId="207"/>
          <ac:spMkLst>
            <pc:docMk/>
            <pc:sldMk cId="2317101546" sldId="740"/>
            <ac:spMk id="3" creationId="{71E3ED74-3BE7-4C3E-A4D7-6D24CA63AD70}"/>
          </ac:spMkLst>
        </pc:spChg>
      </pc:sldChg>
      <pc:sldChg chg="modSp add">
        <pc:chgData name="su songzhi" userId="fbab3e34587a37e3" providerId="LiveId" clId="{0ABA7108-ADF4-1E41-9CFD-56991F902B99}" dt="2019-12-09T23:41:33.965" v="1777" actId="20577"/>
        <pc:sldMkLst>
          <pc:docMk/>
          <pc:sldMk cId="567051425" sldId="741"/>
        </pc:sldMkLst>
        <pc:spChg chg="mod">
          <ac:chgData name="su songzhi" userId="fbab3e34587a37e3" providerId="LiveId" clId="{0ABA7108-ADF4-1E41-9CFD-56991F902B99}" dt="2019-12-09T23:41:28.236" v="1773" actId="20577"/>
          <ac:spMkLst>
            <pc:docMk/>
            <pc:sldMk cId="567051425" sldId="741"/>
            <ac:spMk id="2" creationId="{2195D33D-93E9-9F41-B8C6-09C63AB57681}"/>
          </ac:spMkLst>
        </pc:spChg>
        <pc:spChg chg="mod">
          <ac:chgData name="su songzhi" userId="fbab3e34587a37e3" providerId="LiveId" clId="{0ABA7108-ADF4-1E41-9CFD-56991F902B99}" dt="2019-12-09T23:41:33.965" v="1777" actId="20577"/>
          <ac:spMkLst>
            <pc:docMk/>
            <pc:sldMk cId="567051425" sldId="741"/>
            <ac:spMk id="3" creationId="{4C41674F-B8B0-BA45-ABE2-371043FF36FE}"/>
          </ac:spMkLst>
        </pc:spChg>
      </pc:sldChg>
      <pc:sldChg chg="add">
        <pc:chgData name="su songzhi" userId="fbab3e34587a37e3" providerId="LiveId" clId="{0ABA7108-ADF4-1E41-9CFD-56991F902B99}" dt="2019-12-09T23:41:39.036" v="1778"/>
        <pc:sldMkLst>
          <pc:docMk/>
          <pc:sldMk cId="585191982" sldId="742"/>
        </pc:sldMkLst>
      </pc:sldChg>
      <pc:sldChg chg="add">
        <pc:chgData name="su songzhi" userId="fbab3e34587a37e3" providerId="LiveId" clId="{0ABA7108-ADF4-1E41-9CFD-56991F902B99}" dt="2019-12-09T23:41:39.425" v="1779"/>
        <pc:sldMkLst>
          <pc:docMk/>
          <pc:sldMk cId="2175448767" sldId="743"/>
        </pc:sldMkLst>
      </pc:sldChg>
      <pc:sldChg chg="add">
        <pc:chgData name="su songzhi" userId="fbab3e34587a37e3" providerId="LiveId" clId="{0ABA7108-ADF4-1E41-9CFD-56991F902B99}" dt="2019-12-09T23:41:39.701" v="1780"/>
        <pc:sldMkLst>
          <pc:docMk/>
          <pc:sldMk cId="1891395919" sldId="744"/>
        </pc:sldMkLst>
      </pc:sldChg>
      <pc:sldChg chg="modSp add">
        <pc:chgData name="su songzhi" userId="fbab3e34587a37e3" providerId="LiveId" clId="{0ABA7108-ADF4-1E41-9CFD-56991F902B99}" dt="2019-12-09T23:43:59.206" v="1792" actId="207"/>
        <pc:sldMkLst>
          <pc:docMk/>
          <pc:sldMk cId="2936804623" sldId="745"/>
        </pc:sldMkLst>
        <pc:spChg chg="mod">
          <ac:chgData name="su songzhi" userId="fbab3e34587a37e3" providerId="LiveId" clId="{0ABA7108-ADF4-1E41-9CFD-56991F902B99}" dt="2019-12-09T23:43:59.206" v="1792" actId="207"/>
          <ac:spMkLst>
            <pc:docMk/>
            <pc:sldMk cId="2936804623" sldId="745"/>
            <ac:spMk id="3" creationId="{FBED28E0-643B-B647-8538-D34E23428BA3}"/>
          </ac:spMkLst>
        </pc:spChg>
      </pc:sldChg>
      <pc:sldChg chg="modSp add">
        <pc:chgData name="su songzhi" userId="fbab3e34587a37e3" providerId="LiveId" clId="{0ABA7108-ADF4-1E41-9CFD-56991F902B99}" dt="2019-12-09T23:49:40.383" v="1863" actId="113"/>
        <pc:sldMkLst>
          <pc:docMk/>
          <pc:sldMk cId="1068809072" sldId="746"/>
        </pc:sldMkLst>
        <pc:spChg chg="mod">
          <ac:chgData name="su songzhi" userId="fbab3e34587a37e3" providerId="LiveId" clId="{0ABA7108-ADF4-1E41-9CFD-56991F902B99}" dt="2019-12-09T23:49:40.383" v="1863" actId="113"/>
          <ac:spMkLst>
            <pc:docMk/>
            <pc:sldMk cId="1068809072" sldId="746"/>
            <ac:spMk id="2" creationId="{98F5EF40-8CD9-1D45-9648-4989809C414E}"/>
          </ac:spMkLst>
        </pc:spChg>
      </pc:sldChg>
      <pc:sldChg chg="modSp add">
        <pc:chgData name="su songzhi" userId="fbab3e34587a37e3" providerId="LiveId" clId="{0ABA7108-ADF4-1E41-9CFD-56991F902B99}" dt="2019-12-09T23:50:47.958" v="1892" actId="113"/>
        <pc:sldMkLst>
          <pc:docMk/>
          <pc:sldMk cId="4037019348" sldId="747"/>
        </pc:sldMkLst>
        <pc:spChg chg="mod">
          <ac:chgData name="su songzhi" userId="fbab3e34587a37e3" providerId="LiveId" clId="{0ABA7108-ADF4-1E41-9CFD-56991F902B99}" dt="2019-12-09T23:50:47.958" v="1892" actId="113"/>
          <ac:spMkLst>
            <pc:docMk/>
            <pc:sldMk cId="4037019348" sldId="747"/>
            <ac:spMk id="2" creationId="{8F7F5FA6-4123-1340-B166-58B0A1BE0684}"/>
          </ac:spMkLst>
        </pc:spChg>
      </pc:sldChg>
      <pc:sldChg chg="add">
        <pc:chgData name="su songzhi" userId="fbab3e34587a37e3" providerId="LiveId" clId="{0ABA7108-ADF4-1E41-9CFD-56991F902B99}" dt="2019-12-09T23:48:43.339" v="1835"/>
        <pc:sldMkLst>
          <pc:docMk/>
          <pc:sldMk cId="519957135" sldId="749"/>
        </pc:sldMkLst>
      </pc:sldChg>
      <pc:sldChg chg="add">
        <pc:chgData name="su songzhi" userId="fbab3e34587a37e3" providerId="LiveId" clId="{0ABA7108-ADF4-1E41-9CFD-56991F902B99}" dt="2019-12-09T23:49:06.971" v="1836"/>
        <pc:sldMkLst>
          <pc:docMk/>
          <pc:sldMk cId="2661819085" sldId="750"/>
        </pc:sldMkLst>
      </pc:sldChg>
      <pc:sldChg chg="add">
        <pc:chgData name="su songzhi" userId="fbab3e34587a37e3" providerId="LiveId" clId="{0ABA7108-ADF4-1E41-9CFD-56991F902B99}" dt="2019-12-09T23:49:07.151" v="1837"/>
        <pc:sldMkLst>
          <pc:docMk/>
          <pc:sldMk cId="3712485922" sldId="751"/>
        </pc:sldMkLst>
      </pc:sldChg>
      <pc:sldChg chg="modSp add">
        <pc:chgData name="su songzhi" userId="fbab3e34587a37e3" providerId="LiveId" clId="{0ABA7108-ADF4-1E41-9CFD-56991F902B99}" dt="2019-12-09T23:49:47.367" v="1864" actId="113"/>
        <pc:sldMkLst>
          <pc:docMk/>
          <pc:sldMk cId="4186077038" sldId="752"/>
        </pc:sldMkLst>
        <pc:spChg chg="mod">
          <ac:chgData name="su songzhi" userId="fbab3e34587a37e3" providerId="LiveId" clId="{0ABA7108-ADF4-1E41-9CFD-56991F902B99}" dt="2019-12-09T23:49:47.367" v="1864" actId="113"/>
          <ac:spMkLst>
            <pc:docMk/>
            <pc:sldMk cId="4186077038" sldId="752"/>
            <ac:spMk id="2" creationId="{6D53EF64-BD1D-3E4B-B9BD-8B042A642739}"/>
          </ac:spMkLst>
        </pc:spChg>
        <pc:spChg chg="mod">
          <ac:chgData name="su songzhi" userId="fbab3e34587a37e3" providerId="LiveId" clId="{0ABA7108-ADF4-1E41-9CFD-56991F902B99}" dt="2019-12-09T23:49:25.600" v="1841" actId="113"/>
          <ac:spMkLst>
            <pc:docMk/>
            <pc:sldMk cId="4186077038" sldId="752"/>
            <ac:spMk id="3" creationId="{FBED28E0-643B-B647-8538-D34E23428BA3}"/>
          </ac:spMkLst>
        </pc:spChg>
      </pc:sldChg>
      <pc:sldChg chg="add">
        <pc:chgData name="su songzhi" userId="fbab3e34587a37e3" providerId="LiveId" clId="{0ABA7108-ADF4-1E41-9CFD-56991F902B99}" dt="2019-12-09T23:49:59.108" v="1865"/>
        <pc:sldMkLst>
          <pc:docMk/>
          <pc:sldMk cId="3642567197" sldId="753"/>
        </pc:sldMkLst>
      </pc:sldChg>
      <pc:sldChg chg="add">
        <pc:chgData name="su songzhi" userId="fbab3e34587a37e3" providerId="LiveId" clId="{0ABA7108-ADF4-1E41-9CFD-56991F902B99}" dt="2019-12-09T23:49:59.447" v="1866"/>
        <pc:sldMkLst>
          <pc:docMk/>
          <pc:sldMk cId="1991230068" sldId="754"/>
        </pc:sldMkLst>
      </pc:sldChg>
      <pc:sldChg chg="add">
        <pc:chgData name="su songzhi" userId="fbab3e34587a37e3" providerId="LiveId" clId="{0ABA7108-ADF4-1E41-9CFD-56991F902B99}" dt="2019-12-09T23:49:59.629" v="1867"/>
        <pc:sldMkLst>
          <pc:docMk/>
          <pc:sldMk cId="3191577719" sldId="755"/>
        </pc:sldMkLst>
      </pc:sldChg>
      <pc:sldChg chg="modSp add">
        <pc:chgData name="su songzhi" userId="fbab3e34587a37e3" providerId="LiveId" clId="{0ABA7108-ADF4-1E41-9CFD-56991F902B99}" dt="2019-12-09T23:50:31.552" v="1872" actId="113"/>
        <pc:sldMkLst>
          <pc:docMk/>
          <pc:sldMk cId="2431450079" sldId="756"/>
        </pc:sldMkLst>
        <pc:spChg chg="mod">
          <ac:chgData name="su songzhi" userId="fbab3e34587a37e3" providerId="LiveId" clId="{0ABA7108-ADF4-1E41-9CFD-56991F902B99}" dt="2019-12-09T23:50:31.552" v="1872" actId="113"/>
          <ac:spMkLst>
            <pc:docMk/>
            <pc:sldMk cId="2431450079" sldId="756"/>
            <ac:spMk id="3" creationId="{FBED28E0-643B-B647-8538-D34E23428BA3}"/>
          </ac:spMkLst>
        </pc:spChg>
      </pc:sldChg>
      <pc:sldChg chg="add">
        <pc:chgData name="su songzhi" userId="fbab3e34587a37e3" providerId="LiveId" clId="{0ABA7108-ADF4-1E41-9CFD-56991F902B99}" dt="2019-12-09T23:50:53.505" v="1893"/>
        <pc:sldMkLst>
          <pc:docMk/>
          <pc:sldMk cId="4001226503" sldId="757"/>
        </pc:sldMkLst>
      </pc:sldChg>
      <pc:sldChg chg="add">
        <pc:chgData name="su songzhi" userId="fbab3e34587a37e3" providerId="LiveId" clId="{0ABA7108-ADF4-1E41-9CFD-56991F902B99}" dt="2019-12-09T23:50:53.766" v="1894"/>
        <pc:sldMkLst>
          <pc:docMk/>
          <pc:sldMk cId="1540753218" sldId="758"/>
        </pc:sldMkLst>
      </pc:sldChg>
      <pc:sldChg chg="add">
        <pc:chgData name="su songzhi" userId="fbab3e34587a37e3" providerId="LiveId" clId="{0ABA7108-ADF4-1E41-9CFD-56991F902B99}" dt="2019-12-09T23:50:54.024" v="1895"/>
        <pc:sldMkLst>
          <pc:docMk/>
          <pc:sldMk cId="1007186146" sldId="759"/>
        </pc:sldMkLst>
      </pc:sldChg>
      <pc:sldChg chg="add">
        <pc:chgData name="su songzhi" userId="fbab3e34587a37e3" providerId="LiveId" clId="{0ABA7108-ADF4-1E41-9CFD-56991F902B99}" dt="2019-12-09T23:50:54.283" v="1896"/>
        <pc:sldMkLst>
          <pc:docMk/>
          <pc:sldMk cId="3589837924" sldId="760"/>
        </pc:sldMkLst>
      </pc:sldChg>
      <pc:sldChg chg="modSp add">
        <pc:chgData name="su songzhi" userId="fbab3e34587a37e3" providerId="LiveId" clId="{0ABA7108-ADF4-1E41-9CFD-56991F902B99}" dt="2019-12-09T23:54:45.370" v="1925" actId="207"/>
        <pc:sldMkLst>
          <pc:docMk/>
          <pc:sldMk cId="4032805193" sldId="761"/>
        </pc:sldMkLst>
        <pc:spChg chg="mod">
          <ac:chgData name="su songzhi" userId="fbab3e34587a37e3" providerId="LiveId" clId="{0ABA7108-ADF4-1E41-9CFD-56991F902B99}" dt="2019-12-09T23:54:45.370" v="1925" actId="207"/>
          <ac:spMkLst>
            <pc:docMk/>
            <pc:sldMk cId="4032805193" sldId="761"/>
            <ac:spMk id="2" creationId="{16F6ECBC-A85F-4BC5-A6D2-8E9E29B5F74D}"/>
          </ac:spMkLst>
        </pc:spChg>
        <pc:spChg chg="mod">
          <ac:chgData name="su songzhi" userId="fbab3e34587a37e3" providerId="LiveId" clId="{0ABA7108-ADF4-1E41-9CFD-56991F902B99}" dt="2019-12-09T23:54:40.344" v="1924" actId="207"/>
          <ac:spMkLst>
            <pc:docMk/>
            <pc:sldMk cId="4032805193" sldId="761"/>
            <ac:spMk id="3" creationId="{6A02E5BC-4E8B-4A70-866D-AB10ADBDCA39}"/>
          </ac:spMkLst>
        </pc:spChg>
      </pc:sldChg>
      <pc:sldChg chg="modSp add">
        <pc:chgData name="su songzhi" userId="fbab3e34587a37e3" providerId="LiveId" clId="{0ABA7108-ADF4-1E41-9CFD-56991F902B99}" dt="2019-12-09T23:56:53.853" v="1945" actId="207"/>
        <pc:sldMkLst>
          <pc:docMk/>
          <pc:sldMk cId="2945910354" sldId="762"/>
        </pc:sldMkLst>
        <pc:spChg chg="mod">
          <ac:chgData name="su songzhi" userId="fbab3e34587a37e3" providerId="LiveId" clId="{0ABA7108-ADF4-1E41-9CFD-56991F902B99}" dt="2019-12-09T23:56:53.853" v="1945" actId="207"/>
          <ac:spMkLst>
            <pc:docMk/>
            <pc:sldMk cId="2945910354" sldId="762"/>
            <ac:spMk id="3" creationId="{6A02E5BC-4E8B-4A70-866D-AB10ADBDCA39}"/>
          </ac:spMkLst>
        </pc:spChg>
      </pc:sldChg>
      <pc:sldChg chg="modSp add">
        <pc:chgData name="su songzhi" userId="fbab3e34587a37e3" providerId="LiveId" clId="{0ABA7108-ADF4-1E41-9CFD-56991F902B99}" dt="2019-12-10T11:22:55.200" v="2225" actId="20577"/>
        <pc:sldMkLst>
          <pc:docMk/>
          <pc:sldMk cId="942046067" sldId="763"/>
        </pc:sldMkLst>
        <pc:spChg chg="mod">
          <ac:chgData name="su songzhi" userId="fbab3e34587a37e3" providerId="LiveId" clId="{0ABA7108-ADF4-1E41-9CFD-56991F902B99}" dt="2019-12-10T11:22:27.607" v="2126" actId="20577"/>
          <ac:spMkLst>
            <pc:docMk/>
            <pc:sldMk cId="942046067" sldId="763"/>
            <ac:spMk id="2" creationId="{7E5BE05F-D49E-364E-B6E3-97C9821574C2}"/>
          </ac:spMkLst>
        </pc:spChg>
        <pc:spChg chg="mod">
          <ac:chgData name="su songzhi" userId="fbab3e34587a37e3" providerId="LiveId" clId="{0ABA7108-ADF4-1E41-9CFD-56991F902B99}" dt="2019-12-10T11:22:55.200" v="2225" actId="20577"/>
          <ac:spMkLst>
            <pc:docMk/>
            <pc:sldMk cId="942046067" sldId="763"/>
            <ac:spMk id="3" creationId="{5B136530-8746-D145-BF88-59A2948F80C2}"/>
          </ac:spMkLst>
        </pc:spChg>
      </pc:sldChg>
      <pc:sldChg chg="modSp add">
        <pc:chgData name="su songzhi" userId="fbab3e34587a37e3" providerId="LiveId" clId="{0ABA7108-ADF4-1E41-9CFD-56991F902B99}" dt="2019-12-10T11:23:12.201" v="2228" actId="20577"/>
        <pc:sldMkLst>
          <pc:docMk/>
          <pc:sldMk cId="4175653030" sldId="764"/>
        </pc:sldMkLst>
        <pc:spChg chg="mod">
          <ac:chgData name="su songzhi" userId="fbab3e34587a37e3" providerId="LiveId" clId="{0ABA7108-ADF4-1E41-9CFD-56991F902B99}" dt="2019-12-10T11:23:12.201" v="2228" actId="20577"/>
          <ac:spMkLst>
            <pc:docMk/>
            <pc:sldMk cId="4175653030" sldId="764"/>
            <ac:spMk id="2" creationId="{61A62DF2-AB89-BE4D-8855-517F48903909}"/>
          </ac:spMkLst>
        </pc:spChg>
      </pc:sldChg>
      <pc:sldChg chg="modSp add">
        <pc:chgData name="su songzhi" userId="fbab3e34587a37e3" providerId="LiveId" clId="{0ABA7108-ADF4-1E41-9CFD-56991F902B99}" dt="2019-12-10T11:23:24.106" v="2231" actId="20577"/>
        <pc:sldMkLst>
          <pc:docMk/>
          <pc:sldMk cId="3743759697" sldId="765"/>
        </pc:sldMkLst>
        <pc:spChg chg="mod">
          <ac:chgData name="su songzhi" userId="fbab3e34587a37e3" providerId="LiveId" clId="{0ABA7108-ADF4-1E41-9CFD-56991F902B99}" dt="2019-12-10T11:23:24.106" v="2231" actId="20577"/>
          <ac:spMkLst>
            <pc:docMk/>
            <pc:sldMk cId="3743759697" sldId="765"/>
            <ac:spMk id="2" creationId="{2C2A6887-D179-B047-A4CF-A3393EF23FF5}"/>
          </ac:spMkLst>
        </pc:s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24.wmf"/><Relationship Id="rId2" Type="http://schemas.openxmlformats.org/officeDocument/2006/relationships/image" Target="../media/image423.wmf"/><Relationship Id="rId1" Type="http://schemas.openxmlformats.org/officeDocument/2006/relationships/image" Target="../media/image42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27.wmf"/><Relationship Id="rId2" Type="http://schemas.openxmlformats.org/officeDocument/2006/relationships/image" Target="../media/image426.wmf"/><Relationship Id="rId1" Type="http://schemas.openxmlformats.org/officeDocument/2006/relationships/image" Target="../media/image42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2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31.wmf"/><Relationship Id="rId7" Type="http://schemas.openxmlformats.org/officeDocument/2006/relationships/image" Target="../media/image435.wmf"/><Relationship Id="rId2" Type="http://schemas.openxmlformats.org/officeDocument/2006/relationships/image" Target="../media/image430.wmf"/><Relationship Id="rId1" Type="http://schemas.openxmlformats.org/officeDocument/2006/relationships/image" Target="../media/image429.wmf"/><Relationship Id="rId6" Type="http://schemas.openxmlformats.org/officeDocument/2006/relationships/image" Target="../media/image434.wmf"/><Relationship Id="rId5" Type="http://schemas.openxmlformats.org/officeDocument/2006/relationships/image" Target="../media/image433.wmf"/><Relationship Id="rId4" Type="http://schemas.openxmlformats.org/officeDocument/2006/relationships/image" Target="../media/image43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38.wmf"/><Relationship Id="rId1" Type="http://schemas.openxmlformats.org/officeDocument/2006/relationships/image" Target="../media/image43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40.wmf"/><Relationship Id="rId2" Type="http://schemas.openxmlformats.org/officeDocument/2006/relationships/image" Target="../media/image439.wmf"/><Relationship Id="rId1" Type="http://schemas.openxmlformats.org/officeDocument/2006/relationships/image" Target="../media/image42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42.wmf"/><Relationship Id="rId1" Type="http://schemas.openxmlformats.org/officeDocument/2006/relationships/image" Target="../media/image44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22T12:52:45.133"/>
    </inkml:context>
    <inkml:brush xml:id="br0">
      <inkml:brushProperty name="width" value="0.1" units="cm"/>
      <inkml:brushProperty name="height" value="0.1" units="cm"/>
      <inkml:brushProperty name="color" value="#333333"/>
    </inkml:brush>
  </inkml:definitions>
  <inkml:trace contextRef="#ctx0" brushRef="#br0">6040 2396 4480,'0'1'966,"0"0"-418,0 1-293,0 3 129,0-3-216,0 0 71,0-2-110,0 0 126</inkml:trace>
  <inkml:trace contextRef="#ctx0" brushRef="#br0" timeOffset="37208.365">3342 3415 1536,'0'0'353,"0"0"-151,0 0-29,0-1-136,0 0-45,0-3-101,0-1-198,0 3-290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12T07:46:57.286"/>
    </inkml:context>
    <inkml:brush xml:id="br0">
      <inkml:brushProperty name="width" value="0.05" units="cm"/>
      <inkml:brushProperty name="height" value="0.05" units="cm"/>
      <inkml:brushProperty name="color" value="#FF3300"/>
    </inkml:brush>
  </inkml:definitions>
  <inkml:trace contextRef="#ctx0" brushRef="#br0">1360 76 4736,'-1'-4'679,"0"1"-117,-1-1-103,-1 1-91,-2-1-26,1 1-87,-2 1-33,-2 0 27,3 3 9,-2 1 79,1 1 44,-10 7 574,6-4-424,6-3-316,-5 3 120,-3 2 51,1-1-44,0 1-43,0-1-40,-1 0-39,0 0-35,-13 6 88,-8 6 76,3 2-50,3 3-45,3 2-40,7-5 111,-10 15-325,-12 26 223,8-8-79,4-2-38,12-22-59,3 1-1,0 1 1,2 0 0,-1 12-47,-3 29 141,2 10-141,5-30 62,-1 10 147,3 24-209,3-12 64,2 3-33,1-44-36,5 43 49,-3-49-72,-1 0-58,0 1-78,-1 1-99,-1-14 117,1 0-54,1 0-81,0 0-104,0-6 58,-1-1-64,1 0-72,0 0-80,0 1-388,0-5 107,-1 0-66,3 1-357,5 3-743,-9-9 1990</inkml:trace>
  <inkml:trace contextRef="#ctx0" brushRef="#br0" timeOffset="648.059">680 651 6400,'-1'0'212,"0"0"-40,0 0 65,0 0-125,1 0-57,-3 0-15,2 0 43,1 0 3,-1 0 40,1 0 48,-1 0 56,0 0 28,1 0 55,-1 0 62,1 0 67,-1 0 72,0 0 78,0 0 84,0 0 88,1-3-273,1-7-260,2 1-65,1-2-34,5-6-21,5-11 27,-10 17-76,2 0 1,-1 0-1,1 1 0,1 0 0,0 0 1,3-3-63,16-23 178,-1-1-78,-6 6-62,13-13-25,-25 35-13,2-1 0,-1 1 1,1 1-1,1-1 0,-1 2 0,3-2 0,16-11 30,0-2 33,-6 5 180,19-12-243,-2 5 179,12-7 154,-35 22-141,0 0 0,1 2 0,10-4-192,-9 9 131,-17 2-118,0 0 0,1 0 0,-1 0 0,0-1 0,1 1 0,-1 0 0,0 0 0,1-1 0,-1 1 1,1-1-14,2-1 42,0 0-17,0 0 1,0 0-1,0 0 1,0 1-1,2-1-25,-6 2 3,1 0-1,-1 0 1,1 0-1,-1 0 0,1 0 1,-1 0-1,1 0 1,-1 0-1,1 0 1,-1 0-1,1 0 1,-1 0-1,1 0 1,-1 0-1,1 0 1,-1 0-1,1 0 1,-1 1-1,1-1 0,-1 0 1,0 0-1,1 1 1,-1-1-1,1 0 1,-1 1-1,0-1 1,1 0-1,-1 1 1,0-1-1,1 0 1,-1 1-1,0-1 1,0 1-1,0-1 0,1 1 1,-1-1-1,0 1 1,0-1-1,0 0 1,0 1-1,0-1 1,0 1-1,0-1 1,0 1-1,0-1 1,0 1-1,0-1 1,0 1-3,3 4 101,-2-4-88,0 0 1,0 0-1,0 1 0,0-1 1,0 0-1,0 1 0,0-1 1,0 0-1,-1 1 0,1-1 1,-1 1-1,1-1 0,-1 1 1,1-1-1,-1 1 0,0 0 1,0-1-1,0 2-13,0-3 3,0 1 0,0 0 0,0-1 0,0 1 0,0 0 0,0-1-1,1 1 1,-1 0 0,0-1 0,0 1 0,0-1 0,1 1 0,-1 0 0,0-1 0,1 1 0,-1-1 0,0 1 0,1-1 0,-1 1 0,1-1 0,-1 1 0,1-1 0,-1 1 0,1-1 0,-1 0 0,1 1-3,5 5 36,-5 3 22,-1 8-76,0-1 62,0 40 245,0-31-235,0-13-73,0 1-42,0-1-51,0 0-58,0 2-98,0 0-94,0-1-104,0 1-117,0-8 244,0 1-33,0-1-35,0 1-35,0-1-39,0 1-38,0-1-40,0 1-42,0-3-18,0 0-46,0 0-178,0 1-470</inkml:trace>
  <inkml:trace contextRef="#ctx0" brushRef="#br0" timeOffset="1830.06">332 1860 6144,'0'0'842,"0"0"-310,0 0-121,0 0-42,0 0 24,0 0-74,0-1-70,0 0-63,0 0-162,0 1 0,0-1 0,0 1 0,0-1 1,0 1-1,0-1 0,0 1 0,0-1 0,-1 1 0,1-1 0,0 1 0,0-1 0,0 1 0,-1-1 1,1 1-1,0 0 0,0-1 0,-1 1 0,1-1 0,-1 1 0,1 0 0,-1-1-24,-2 0 228,-2 0 65,3 1 320,-2-4-160,-1-1-100,1 0-118,-1 0-51,-2-2 15,-1 0-57,-8-3 111,10 8-139,0 2 33,-1 0 37,-11 0 247,1 1-66,-2 2 10,15-3-304,1 1-1,-1 1 1,1-1 0,0 0 0,0 1 0,0 0 0,-1 0-71,-9 7 270,1-1-52,1 1-44,0-1-36,-8 8 40,-23 25 118,19-13-234,17-19-63,1 1 0,0-1 0,-2 8 1,4-9-17,1 0 0,-1 0 0,1 0 0,1 1 17,-2 31-35,4-17 24,2 0-1,1 8 12,0-8-7,-2-7-12,3 16-32,18 13 14,-18-35 32,1 3 17,1 0 0,1 0 0,1 1-12,-6-10 5,1 1 1,0-1-1,0 0 1,0 0-1,1 0 1,-1-1-1,1 1 0,0-1 1,0 0-1,0 0-5,12 3 7,0 0 1,0-1-1,0 0 0,0-2 1,1 0-1,0-1 1,-1 0-1,4-2-7,-13 0-33,0 0 0,0-1 0,1 0 0,-1-1 0,3-1 33,17-6-185,-15 4 50,0 1-41,-1 1-91,0 1-66,0 0-89,0-1-50,3-3-182,-1-2-98,-6 4 304,0-1-44,1 1-132,0 1-53,2-1-188,5-2-492,-16 6 1296</inkml:trace>
  <inkml:trace contextRef="#ctx0" brushRef="#br0" timeOffset="2168.007">604 1649 7936,'0'-11'1059,"0"5"-390,0 1-153,0 1-51,0 1 30,0 1-95,-1 0-88,-1-1-84,0-2-51,-6-10 83,6 11-46,2 3 196,0 1 283,-3-2-10,-2-3-408,0 0-49,3 2-35,2 3-40,-3-3 57,-1 0-224,1 1 96,1 1 71,0 3 50,1 8 343,1 1-254,0-7-239,1 27 238,2-10-127,1-2-67,3 3-49,11 42 5,-5-16 31,4 1-82,8 12 48,-5-3 27,5-8-22,-9-5 2,-6-13-45,0 4-47,2-3-71,-7-20-36,2 5 11,0-1 1,-3-6-13,0-2-40,0-1-80,-1-1-30,0 0-82,0 0-93,0-1-104,-2-3 5,0-1-54,0-1-69,1 1-85,0 0 131,0 0-46,1 1-280,3 3-547</inkml:trace>
  <inkml:trace contextRef="#ctx0" brushRef="#br0" timeOffset="5171.322">846 1921 5120,'0'-2'190,"0"0"53,0 0 44,0-1 38,0-2 505,0-9 1269,0 9-1439,0 2-234,0 0-91,0 1-111,0 1-160,0 0-35,0-2 840,0 3-64,0 0-354,0-2-198,0 0-270,0 0 38,0-1 124,0 2 117,0 0 94,-1 1-19,1 1 34,0 3 823,0 0-518,0-2-376,0 0-38,1 1 15,-1-1-103,1 1-122,-1-1-97,1 0-109,-1 0-121,5 3 339,0 0-1,1 5 45,2 13-29,1 1-37,1-3-35,-6-16 7,-1 0 0,0 1 1,-1 0-1,1 0 0,0 4-14,7 15 62,1 6 14,-8-19-90,2-1-42,0 0-57,4-1-68,1 5-160,-6-1-61,-1-2-44,0-9 169,1-1-35,-1 0-128,6 12-1509,-5-6 901,-1-5 317,-2-1 70,0-1-68,-1-1-67,0 0-69,-1 0-1774,0 0 1572,-1 0 424,0 0 52,-2 0-68,-1 0-275</inkml:trace>
  <inkml:trace contextRef="#ctx0" brushRef="#br0" timeOffset="5452.719">785 1709 8064,'0'0'283,"-1"0"-57,1 0-50,-1 0-45,0 0 6,0 0-78,-1 0-57,1 0 90,0 0 16,1 0 55,-1 0 67,1 0 75,-1 0 42,1 0 76,-1 0 85,0 0 93,1 0 99,-1 0 109,0 0 114,0 0 123,1 0-1154,0-2-120,0-1 134,1 0-42,0 1-44,0 0-47,1 1-51,0 0-54,1 0-57,0 1-60,-2 0-21,0 0-46,-1 0-61,0 0-79,0 0 68,0 0-48,0 0-174,0 0-457</inkml:trace>
  <inkml:trace contextRef="#ctx0" brushRef="#br0" timeOffset="6942.702">1284 1830 5888,'1'-1'182,"0"1"-34,0-1 62,0 0-104,-1 0-47,3-1 20,-2 1 8,0 0 105,-1 0-41,1 0 45,0 1 23,-1-1 44,1 1 51,-1-1 53,1 0 60,0 1 63,0-1 67,-1 0 73,1 0-269,-1 0-81,0 0-72,0 0-59,0-1-36,0 1-52,0-4-10,0 3 5,-1 1 84,2-4 272,-1 0-83,0 0-74,1 1-62,-1-1-59,0 1-36,1-3 9,-3-9 85,1 11-87,-1 0 48,-8-12 71,7 4-112,-3-5 42,-3 6-89,5 8-53,0 0 1,0 0-1,-1 0 1,0 1-1,0-1-12,2 3 2,1 0-1,0 0 0,-1 0 0,1 0 0,-1 0 0,1 1 0,-1-1 0,1 1 0,-1 0 0,1 0 1,-2 0-2,3 0 2,-1 0 0,0 0 0,1 0 0,-1 0 0,1 0 0,-1 1 1,0-1-1,1 1 0,-1-1 0,1 1 0,-1-1 0,1 1 0,0 0 1,-1 0-1,0 1-2,-5 2 16,-3 0-23,8-3 5,1-1 0,-1 1-1,1 0 1,0-1 0,-1 1 0,1 0-1,0 0 1,0 0 0,-1 0-1,1 0 1,0 0 0,0 0 0,0 0-1,0 0 1,0 1 0,0-1 2,-1 3 3,0 1 0,0-1-1,0 0 1,1 1 0,-1-1 0,1 1 0,0-1 0,0 2-3,-2 11 30,-7 16 2,5 7-10,-3-7 58,9-27-59,0 0 1,1 0-1,0 0 1,0 0-1,0 0 1,1 0-1,-1-1 1,2 2-22,0 0 14,1 1 89,1-2 77,3-4 72,3-6 61,-8 2-178,20-11 546,-20 7-476,0-2-62,3-3 21,2 0 0,-5 4-107,-1 1-34,-1 3-5,-2 12 61,0 15 99,0-4-83,0 3-64,0 21-95,1-25 7,0-1 0,5 17 57,11 42-31,-12-52 48,18 67 13,-6-31-65,-12-43 14,14 34 0,5-3 74,-7-17 39,-1-3 45,-15-28-124,0 0 1,0 1-1,0-1 0,0 0 1,0 0-1,1 1 0,-1-1 1,0 0-1,1 0 0,-1 0 1,1-1-1,-1 1 0,1 0 1,-1 0-1,1-1 0,0 1 0,-1-1 1,1 0-1,0 1 0,-1-1 1,1 0-1,0 0 0,-1 0 1,1 0-1,0 0 0,1-1-13,1 1 22,-3 0-19,0 0 0,-1 0 0,1 0 1,0 0-1,-1 0 0,1 0 0,0 0 0,-1 0 0,1-1 0,-1 1 0,1 0 0,0 0 1,-1-1-1,1 1 0,-1 0 0,1-1 0,0 1-3,-1-1 1,1 0 1,-1 0-1,1 0 1,-1 0-1,1 0 1,-1 0-1,0 0 1,0 0-1,1 0 0,-1 0 1,0 0-1,0 0 1,0-1-2,2-7 13,-1 6-3,0 1-1,0 0 1,-1 0-1,1 0 1,-1 0-1,1-1 1,-1 1-1,0 0 1,0 0-1,0-1 1,0 1-1,0 0 1,-1-1-1,1 1 1,0 0-1,-1 0 1,0-1-10,-1-4 20,-13-66 278,13 62-263,1 7-19,1 1 0,-1-1-1,0 1 1,0-1 0,0 1 0,-1 0-1,1-1 1,-1 1 0,0 0-1,-2-3-15,-5-10 16,-9-26-64,15 34 10,3 3-35,0 3 19,3 2 11,-2 0 61,1 0-43,1 0-57,0 0-42,11-1-623,-10 0 587,4-3-193,16-9-857,-17 7 899,-3 2 202,-1 0 39,12-19-275,1-3 96,-1-1 100,-1 0 103,-4-2 21,-5-1 53,-4-1 53,-1 0 53,-1 3 43,1 3 80,0 2 87,0 1 70,0-1 53,-1 8-157,-2 2 35,-5-4 200,6 11-270,1-2-40,0-10 151,2 10-62,-1 23 3,0-9-308,-1-2-12,1-1-1,0 1 1,0-1 0,0 1 0,0-1-1,1 1 1,-1-1 0,1 0 0,1 2-7,0 4 22,4 8-7,-2-4-24,1-2 1,0 1-1,0 0 1,1-1-1,6 8 9,31 39 0,-41-55 0,0-1 0,1 1 0,-1-1 0,1 1 0,-1-1 0,1 0 0,0 0 0,0 0 0,0 0 0,0 0 0,0-1 0,8 5 0,-9-4 0,0 0 0,1 0 0,-1-1 0,1 0 0,-1 1 0,1-1 0,-1 0 0,1 0 0,0 0 0,0-1 0,-1 1 0,1-1 0,0 1 0,0-1 0,0 0 0,3 0 0,-6 0 1,1 0 0,0 0 0,-1 0 0,1-1 0,-1 1 0,1 0 0,0 0 0,-1 0 0,1 0 0,0-1 0,-1 1 0,1 0 0,-1-1 0,1 1 0,-1 0 0,1-1 0,-1 1 0,1-1 0,-1 1 0,1-1-1,-1 1 1,1-1 0,-1 1 0,0-1 0,1 1 0,-1-1 0,0 1 0,1-1 0,-1 0 0,0 1 0,0-1 0,0 0 0,0 1 0,0-1 0,1 0 0,-1 1 0,0-1 0,0 0 0,-1 1 0,1-1-1,2-9 20,1 3-5,-2 6-12,0-1 1,-1 1-1,1 0 0,-1-1 0,1 1 1,-1 0-1,0-1 0,0 1 1,1 0-1,-1-2-3,-3-22 46,-9-21 178,-4 0 19,6 20-164,3 2 0,3 9 2,1 4 14,0 0 34,2 9-84,0 0 1,0 0-1,0 0 0,-1 0 1,1 0-1,-1 0 1,1 1-1,-1-1 0,-1-1-45,-7-10 227,12 16-144,2 2-47,4 5-36,14 21-59,-16-19 73,6 10-27,-1 0-51,-2-6-90,0-1 1,11 13 153,-4-7-193,11 12-154,-12-14 87,-4-5-165,-1-3 92,16 12-469,-25-23 784,3 3-114,0-1-41,1 1-38,0-1-35,4 1-177,0 0-57,10 0-598,-16-3 804,0 1 0,1-1 0,-1 0 0,1-1 0,-1 1 0,0-1 1,3 0 273,5-4-895,-6 1 489,-2-1 36,0-2-182,0 0 50,-1 1 51,0-1 52,0 1 53,0-1 52,-1 1 54,0-1 53,-1 1 54,1-1 55,-1 0 55,1 1 55,-1-2 57,0 1 56,0 0 57,0-1 58,0 2-15,0 0 35,1-4 339,2 3-45,1 1-48,0 1-53,-2 3-72,-1 1-71,0 0-63,-1 0-57,1-1-22,-1 1-59,0 0-35,-1-1-33,1 1-28,0 0 18,1 0 35,-1 0 59,1 0-34,0 1-36,2 0 34,-1 0-49,-1 0 9,0 0 17,0 0 33,2-2 171,-2 1-92,0 0 40,4-3-76,2 1-40,7-5 68,3-20 61,-1 15-167,0 3-41,-12 8-38,0 0 1,-1-1-1,1 1 1,-1-1-1,1 0 0,-1 1 1,0-1-1,0-1 1,0 1-1,-1 0 0,1-1 1,-1 0-6,7-18 153,0 2-18,2 0-19,-10 17-108,0 1 0,-1-1 1,1 0-1,0 1 0,-1-1 0,0 0 0,0 0 0,0-1-8,0 2 11,0 0 0,0 0 0,0 0 1,-1 0-1,1 0 0,-1 0 0,1 0 0,-1 0 0,0 0 0,1 0 0,-2 0-11,1 0 3,0 0 0,0 1 0,-1 0 0,1-1-1,0 1 1,-1 0 0,1-1 0,-1 1 0,0 0 0,1 0-1,-1 0 1,0 0 0,0 1 0,1-1 0,-3 0-3,-2-1-4,1 1 1,-1 0 0,0 0-1,1 1 1,-3 0 3,-16 0 16,10 0 28,12 0-42,1 0-1,-1 0 1,0 0-1,0 0 1,0 1-1,0-1 1,1 0-1,-1 1 1,0 0-1,0-1 1,1 1-1,-1 0 1,0 0-1,1 0 0,-1 0 1,1 0-1,-1 0 1,1 0-1,0 0 1,-1 1-1,1-1 1,0 0-1,-1 2-1,-7 6-7,1-1-1,6-6-1,1-1 1,-1 1 0,0-1-1,1 1 1,-1 0 0,1 0-1,0 0 1,0-1 0,0 1-1,-1 2 9,-1 10-30,3 11 40,-1-13 9,1 23 5,0-32-25,0 0-1,1 0 0,0 0 1,-1 0-1,1 0 0,0-1 1,1 2 1,0-1-1,-1 0 0,1-1 0,1 1 0,-1 0 0,0-1 0,3 3 1,0 0 0,0 0 0,-1 0 0,0 0 0,1 2 0,14 17 12,-16-22-2,0 1-1,0 0 1,1-1-1,-1 1 1,1-1 0,2 1-10,1 1-23,21 9-42,-17-8 14,1-1-52,1-1-71,-6-3 18,1 1-41,1-2-49,-1 0-53,0-1-60,1-2-65,0 0-71,1-1-76,0-1-23,0-1-45,2 0-59,-1-1-72,-11 8 767,15-10-1140,-4 3 216,0-1-35,-3 3 288</inkml:trace>
  <inkml:trace contextRef="#ctx0" brushRef="#br0" timeOffset="7431.745">2736 1361 5120,'0'-3'420,"-1"0"-43,0-1 276,0 1-308,-4-4 953,3 5-872,0 0 55,0-1 75,1 0 93,1 3-271,-1 0-41,1 0-40,0 1-36,-1-1 161,-1 0-116,1 0-106,0 0-68,-2 0-13,0-1-28,2 1-19,1 0 61,0 0 90,-2 0 279,-1 0-113,2 0-96,-1 0-85,1 0-48,0 0-76,0 0-52,0 0-17,-1 0 41,2 0 14,-1 0 41,-2 0 147,1 3-79,-6 9 31,4 3-78,1-2-47,0-6-42,2-6-36,0 0 0,1 1-1,-1-1 1,1 0 0,-1 1 0,1-1 0,0 0 0,0 1 0,-1-1 0,1 2-7,4 21 61,-2-15-39,0 1 0,-1-1 0,0 1 0,-1 6-22,1 7-3,1 0 0,2 4 3,18 94-115,-20-111 108,10 43 45,7 11-38,-3-10-19,-9-27-27,-1 2-34,-1-4-1,0 2-43,1 1-51,2 0-64,1 0-75,-1-7 45,-2-6 49,-1-2-5,1 0-48,-2-3 0,1 0-47,-1 0-55,1-2-59,1 3-364,-2-5 206,-2 0-98,-1-1 125,0 0-52,0 2-174,-1 4-452</inkml:trace>
  <inkml:trace contextRef="#ctx0" brushRef="#br0" timeOffset="7731.544">2569 1331 8704,'-10'0'2793,"10"0"-2231,-1 0-34,1 0-120,1 0-36,0 0-40,0 0-47,1 0-51,-1 0-58,2 0-62,-1 0-68,-2 0 268,0 0-68,1 0-40,1 3-44,6 2-33,2 1-57,-6-4-61,0 0 0,-1 0 0,1 1 0,0-1 0,2 3-11,6 8 22,11 9-23,-1 2-1,9 13 2,-23-26 22,-1 1-1,0-1 1,1 3-22,3 14 92,-2 2 58,-6-21-125,0 1 0,-1 0-1,0 0 1,-1 0 0,0 0 0,0 1-25,0 1 8,-1 5-17,-3 2-38,-2-9 28,-1 8-11,4 0-33,0-2-20,-1-7-47,0 0-58,-2 0-94,4-7 263,0 1-114,1-1-101,-1 1-87,1-1-162,0 1-84,0 0-194,1 0-461,1-1 212,-1-1 382,0-1 151,0 0 57,1-1-6,-1 0 262,0 0 36,-1 0 41,1-1 42,0 1 47,0-1 49,1-4-1060,-1-3-647,-1 9 1655</inkml:trace>
  <inkml:trace contextRef="#ctx0" brushRef="#br0" timeOffset="8118.426">3023 1467 7296,'1'0'277,"-1"-1"-57,1 0-50,-1 1-45,1-1 3,0 0-78,1-1-76,-1 1 106,0 0 22,0 1 55,-1-1 65,1 0 77,-1 1 41,1-1 77,-1 1 85,1-1 92,0 0 99,0 1 107,-1-1 116,1 0 122,-1 2-695,-1-1-56,1 1-50,0 0-46,0 0 19,0 0-77,0 0-59,0 0-43,0 3-28,-1-3 53,1 0 75,-2 0-34,-1-1-11,0-1-7,1 2 5,-1 0 20,1 2 43,-5 2-93,-1-1 36,5-3-61,0 0-1,1 0 1,0 1 0,-1-1-1,1 1 1,0 0-1,0-1 1,0 1-1,0 0 1,0 0-1,-1 2-28,-6 16 107,4 2-94,3 27-91,3-37 68,-1-8 7,0 0 0,1 0-1,-1 0 1,1 0-1,0-1 1,0 1-1,0 0 1,1-1-1,0 2 4,18 27 8,-19-30-6,6 7 20,3-2 48,-8-5-31,1-1 0,-1 1 0,1-1 0,0 0 0,-1 0 0,1 0 0,0 0 0,0 0 0,1 0-39,-2-2 31,0 1 1,0-1 0,0 0-1,0 0 1,-1 0-1,1 0 1,0 0 0,-1-1-1,1 1 1,-1 0-1,1-1 1,0-1-32,21-24 373,-21 23-338,0 0-1,0 0 1,-1 0 0,1-1 0,-1 1-1,0-1 1,0-1-35,4-13 114,-2 12-67,-2 6-39,0-1 1,-1 1 0,1 0-1,-1-1 1,1 1 0,-1 0-1,0-1 1,0 1 0,1-1-1,-1 0-8,-8-38 118,8 37-113,-2-6 15,1 1-1,-1 0 1,-2-6-20,2 10 0,0 0 0,0 0 0,0 1 0,0-1 0,-1 1 0,1 0 0,-1 0 0,-3-3 0,-18-22-42,-4-3 2,5 15 47,-5 3 41,17 11-34,4 4-39,3 1 46,0 0-56,2 1-52,0 0-45,0 1-41,2-1-35,0 7-291,2-3 18,5 11-710,-2-9 521,0-4-52,-1-1-114,1 0-286,-1-1 219,1 1-33,5 5-1047,18 18-1547</inkml:trace>
  <inkml:trace contextRef="#ctx0" brushRef="#br0" timeOffset="9808.231">3341 1694 7040,'5'5'933,"-2"-2"-343,-1 0-134,0-1-46,-1-1 152,0 0-122,0 1-107,0-1-93,-1 0-119,0 0-34,0 1 10,-1 3-63,1-5 11,0 0 43,0 1 84,0 1 291,0-2 364,0 0 645,0 0-575,0 0-338,0 0 58,0 0-77,0-1-153,1-1-77,-1 0-69,0 0-59,0 0-32,0-1-58,0 0-40,-1-2-38,1-3 28,0 6 15,0-1 38,0-44 251,0 30-318,0-24 59,-3 10 28,0 11-24,-1-8 98,1 1 0,1-21-189,1 19 101,0 1 1,-2 0-1,-1 0 0,-3-8-101,0-7 93,-1-21 2,-7-45 27,11 87-115,-13-70 167,-7-11-174,23 100 6,-12-35 63,12 35-48,-1 1-1,0-1 0,1 0 1,-1 1-1,0-1 0,-2-1-20,2 2 134,2 27-222,0 3-27,-1-8 79,1 14-93,3 28 129,9 7-57,1 10 44,-11-53 13,4 24-16,0-24-51,9 20 67,4 18-39,-13-41 32,1-1-1,1 1 1,1-2 0,7 11 7,6 6-46,3 0-34,-20-33 46,0 0 0,0 0 0,0 0 0,1 0 0,4 2 34,21 12-220,-5-6-80,-12-8 100,-2-1-41,-3-3 28,0-2-104,-2-3-107,0-1-113,-1-2-119,-2-1-123,-3 4 342,0-1-33,0 0-34,-1 0-33,0-3-191,-1 1 88,-1 0 83,-1-1 74,0 1 68,0 0 62,-1 0 54,0 0 47,-4-4-69,0 1 77,-16-17-312,-7-8 283,24 26 229,0 0 39,-1 0 51,-1 1 65,2 2 5,0 0 38,-1 0 43,-1 1 45,-1-1 32,-2-3 58,6 5-164,0-1 83,-2-1 101,4 3-126,0 0 39,-1 0 44,-1-1 47,-3-2 185,-1 0-38,-2 0-36,1 0-33,-12-5 341,2 3-108,18 7-548,-5-2 189,4 1-45,2-7 172,2 7-242,2 4-23,8 8 134,-9-10-291,-1 0 0,0 1 0,0-1-1,0 0 1,1 0 0,-1 0 0,0 1 0,0-1 0,1 0 0,-1 0 0,0 0 0,1 0 0,-1 0 0,0 1 0,0-1 0,1 0-1,-1 0 1,0 0 0,1 0 0,-1 0 0,0 0 0,1 0 0,-1 0 0,0 0 0,0 0 0,1 0-13,44 0 602,-37 0-528,0 0-59,2 0-51,1 0-45,2 0-63,1 0-40,21 0-484,2 0-605,-22 0 701,1 0-116,0 0-80,-4 0 49,1 0-88,0 0-104,1 0-118,-10 0 557,0 0 39,0 1 37,-1 0 32,3 2-276,-1 0 99,2 1-123,7-1-178,-6-3 596,-5 0 180,-1 0 47,0 0 54,-2 0 50,1 0 44,-1 0 38,0 2 234,0 1 50,0 0 135,0 0 45,1 6 2499,-1-7-2252,2 0-107,-1-1-404,0 0-53,0 0-58,0 0-67,1 0-73,0 0-80,0 0-87,0 0-93,-1 0 221,0 0 0,0-1 1,0 1-1,0 0 0,0 0 1,0 0-1,0 0 0,0 0 1,0 0-1,-1 0 0,1 0 1,0 1-78,4 4 518,2-1-97,1-2-83,1-1-70,8-1 54,9-2 23,-4 0-40,7-2-28,13-7 36,-23 5-194,-13 4-71,0-2 1,-1 1-1,0-1 0,1 0 1,3-3-49,15-10 89,-12 8-79,-7 5 0,0-1-1,-1 1 1,0-1-1,0 1 0,0-1 1,0 0-1,0-1 1,-1 1-1,1-1-9,1-7-9,-2-1-34,-3-1-42,-3-2-55,1 12 103,1 1 0,-1-1 0,0 0-1,0 1 1,0-1 0,0 1 37,0 0-27,0 1 0,0 0 1,0 0-1,0 0 0,0 0 0,0 0 1,-2 0 26,3 0-14,-32-17-161,29 17 166,1 0 0,-1 1 0,0 0-1,0 0 1,1 0 0,-1 0-1,0 1 1,0 0 0,-1-1 9,3 1-8,-1 0 0,0 0 1,0 0-1,1 1 0,-1-1 1,0 1-1,1-1 0,-1 1 1,1 0-1,-1 0 0,1 0 1,-1 0-1,1 0 0,-1 1 1,1-1-1,0 1 0,0 0 1,0-1-1,0 1 0,0 0 1,0 0-1,0 0 0,1 1 0,-1-1 1,0 2 7,1-2-9,-5 6-33,1 0 1,1 0-1,-4 8 42,7-13 2,-1 1 1,1 0-1,1-1 0,-1 1 1,0-1-1,1 1 0,0 2-2,4 26 49,6-1 34,-3-17-13,0-1 0,0 0 0,3 3-70,-8-14 11,0 1 1,0-1-1,0 1 1,1-1-1,-1 0 0,0 0 1,1 0-1,0 0 1,0 0-1,-1-1 1,1 1-1,0-1 1,0 0-1,0 0 1,0 0-1,1 0 0,1 0-11,7 0 49,-1 0 0,1 0 0,0-1 0,3-1-49,9 0 58,3-2-63,9-11-120,-11 4 9,-12 5 36,-4 0 33,8-9 7,-10 7 21,-4 4 15,1-1 1,-1 0-1,1-1 1,-1 1-1,0-1 4,-1 1 8,0 0 1,-1 0-1,1 0 0,-1 0 0,0-1 0,0 1 0,0-1-8,3-14 14,1 5-8,1-3 20,-4 0 54,-2 2-12,0-13 159,0 21-141,0 6-35,0 9-52,0 10-73,0 5 85,0 36-53,0-40 57,0-1 33,0-13-19,0 1-1,1 0 0,0 0 0,0-1 1,1 4-29,5 9 18,-3-9-66,-5-4 28,3-1 8,-2-4 11,1 0-1,-1 0 1,0 0-1,0 1 1,1-1-1,-1 0 1,0 0-1,0 0 1,1 0-1,-1 0 0,0 0 1,1 0-1,-1 0 1,0 0-1,0 0 1,1 0-1,-1 0 1,0 0-1,1 0 1,-1 0-1,0 0 0,0 0 1,1 0-1,-1 0 1,0 0-1,1 0 1,-1-1-1,0 1 1,0 0-1,0 0 1,1 0-1,-1 0 0,0-1 1,0 1-1,1 0 1,-1 0-1,0 0 1,0-1-1,0 1 1,0 0-1,1 0 1,-1-1 1,10-16-78,-3 6 66,1-7-4,-3-2 51,-3-25 146,-2 34-86,0 0 0,1 0 0,0-4-95,5-7 125,-4 16-90,-1 0-1,1 0 1,-1 0 0,-1 0 0,1-5-35,0 6 17,-1 0 1,1 0 0,0 0-1,0 0 1,1 0 0,0 0-1,0 0 1,1-2-18,-2 5 9,1-1 1,-1 0-1,1 1 1,0-1-1,0 1 0,0-1 1,0 1-1,1-1-9,-3 3 1,1-1 1,0 1-1,0-1 0,-1 1 1,1-1-1,0 1 0,0-1 1,0 1-1,0 0 0,0-1 0,-1 1 1,1 0-1,0 0 0,1 0-1,5 2-64,-3 0 46,18 11-49,-7 3 67,-7-1 36,0 0 0,-1 1 0,1 3-36,6 14 15,12 14 48,13 12-74,-13-22-15,-3-9 17,-3-11 46,-6-10 24,1-2 38,1-3 48,-1-5 57,-13 2-171,-1 1 0,1-1 0,-1 0 0,0 0 0,1 0 1,-1 0-1,0 0 0,0 0 0,1 0 0,-1 0 0,0 0 0,0 0 0,0-2-33,10-17 342,-7 12-223,9-16 211,6-8 40,-8 15-174,-3 2-5,-3 0-35,-1-5 26,-3 1-43,1-5-2,2-5-19,1-14 3,-3 25-67,-2-1 0,-1-18-54,-8-68 143,-6-13-143,7 75-5,-5-11 5,-30-95-21,39 133 41,-1 0 0,-1 0 0,-1 0 0,0 0-20,-10-12-16,6 16-47,-1 7-52,11 5 104,1 0 0,-1 1 0,0-1 0,0 0 0,0 0 0,0 0 0,1 0 0,-1 1 0,0-1 0,0 0 0,0 1 1,1-1-1,-1 1 0,0-1 0,1 1 0,-1-1 0,0 1 0,1 0 0,-1-1 0,1 1 0,-1-1 0,1 1 0,-1 0 0,1 0 0,-1-1 0,1 1 0,0 0 0,-1 0 1,1 0-1,0-1 0,0 2 11,-4 23-234,4 3 52,1-6 64,1 27-46,3-2 54,6 11 30,-4-34 44,1 1 0,7 14 36,-4-14-5,9 20-29,-8-9-29,5 16-42,-13-44 67,-1 0 1,2 0-1,-1-1 1,1 1-1,2 2 38,17 21-195,3 8-32,-10-14 46,3 3-85,-10-12 17,-5-8 87,0-1-44,2 1-58,2-1-77,-4-4 135,7 3-187,-7-4 201,0 0-19,-1-1-64,1-1-77,-1 1-93,-3-1 60,1-1-44,0-1-533,0 1 634,1-3-395,0 1 149,-2 0 10,1-1-100,-1 1 19,-1-1-95,-1 0-108,0 0-119,-4-9-1254,2 6 919,1 2 500,1 0 76,0 2 66,1-1-67,0-2-291</inkml:trace>
  <inkml:trace contextRef="#ctx0" brushRef="#br0" timeOffset="10082.184">4429 787 9728,'0'0'1275,"0"0"-469,0 0-184,0 0-61,0 0 36,0 0-110,1 1-101,1 0-91,0 2-42,6 4 203,-7-5 10,1-1-111,0 0-95,-1-1-80,1 0-50,0 0-68,3-1-25,-4 1 24,0 0 84,11 0 223,-1-1-114,-3 1-121,0 0-37,18 1 115,-15 1-94,1 3-39,7 2 30,-2-8 52,21-9-38,-2 7-47,-9 0-58,23-3-29,-15 0-31,-8 2-34,-1-1-52,-1 1-85,-20 3-54,0 1 39,5-2-135,0 0 59,4-1-11,-4 1 59,-3 1 27,-1 0-26,-1 0-79,0 0-19,-1 0-80,1 1-92,0-1-103,-1 1 19,0 0-87,0-1-92,0 1-100,1 0-105,0 0-113,-1 0-118,1 0-126,-2 0 478,0 0 71,1 0-91,2 0-368</inkml:trace>
  <inkml:trace contextRef="#ctx0" brushRef="#br0" timeOffset="10346.833">5079 817 11136,'0'0'1468,"0"0"-540,0 0-213,0 0-72,0 0-284,0 0-35,0 0 227,0 1-127,0 1-119,0 1-128,-1 0 101,-3 7 861,3-9-937,0 1-44,-1 0-55,1-1-75,0 1-86,0-1-103,0-1 159,1 1-1,-1-1 0,1 1 0,0-1 0,-1 1 0,1 0 0,0-1 0,0 1 0,-1-1 0,1 1 1,0 0-1,0-1 0,0 1 0,0 0 0,0-1 0,0 1 0,0 0 0,0-1 0,0 1 0,0-1 1,0 1-1,0 0 0,0-1 0,1 1 3,-1 1-16,0 1 11,0-1 1,0 0-1,0 1 0,1-1 0,-1 0 1,1 1-1,-1-1 0,1 0 0,0 0 1,0 0-1,0 0 0,0 1 5,1-1 0,-1 1-1,0-1 0,0 0 1,0 1-1,-1-1 1,1 1-1,-1 0 0,1-1 1,-1 1-1,0 0 1,0-1-1,0 1 1,1 12-94,2-1-33,2 0-41,1-1-46,1-2-135,-3-2 58,1 15-416,-3-8 215,1-5 66,0-2-51,1 4-295,-4-11 677,3 8-592,-1-3 188,-1-2 24,1 0-77,0-1 18,-1 0-82,1 0-95,0 0-107,0 1-300,-1 1-817,-1-4 1132,0-1 84,0 0 38,0-1-98,0 1-348</inkml:trace>
  <inkml:trace contextRef="#ctx0" brushRef="#br0" timeOffset="10653.581">4868 394 9472,'-5'-5'911,"2"3"-59,1 0-71,1 2-80,2 1-93,2 0-102,1 1-114,1 0-125,1-1-61,4-1 12,-1 0 3,-2 1 5,-2 0 40,1 1 91,1 2-93,0-1-80,1 1-73,0-1-65,0 1-57,-1-1-49,0-1-42,-1 0-32,1 1-51,-1-1 36,3 3-44,8 6-183,-12-8 222,0 1-44,1 2-149,-2-4 125,0 1-36,0 0-42,0 0-44,1 0-50,0 0-54,11 7-818,10 8-785,20 12-1458</inkml:trace>
  <inkml:trace contextRef="#ctx0" brushRef="#br0" timeOffset="10949.207">5654 772 8320,'0'0'1127,"0"0"-416,0 0-162,0 0-56,0 0 31,-1-1-95,1 1-82,-2-2-69,0 0-95,-6-6 461,7 7-357,1 1-35,-2-1 159,0 0-111,1 1-93,-1-1-57,0 1-79,-3 1-32,4-1 29,0 1 99,-4-2 33,0 1-40,-3-3 57,0-2-91,-1-5-77,2 4-16,3 3 25,-18-11 48,0 3-42,12 7-49,0-1-1,1 0 0,-9-7-14,4 1 10,9 6-7,0 1 0,0 0-1,-1 0 1,1 1 0,-1 0-1,-6-3-2,-33-9 0,44 15 0,-1 0 0,0-1 0,1 1 0,-1 0-1,0 0 1,1 0 0,-1 1 0,1-1 0,-1 0-1,0 1 1,1-1 0,-1 1 0,1-1 0,-1 1-1,1 0 1,-1 0 0,1-1 0,0 1-1,-1 0 1,1 0 0,0 0 0,0 1 0,0-1-1,0 0 1,0 0 0,0 1 0,-1 0 0,-1 2-10,1 0 0,-1 0 0,1 0 0,-1 1 0,1-1 0,1 1 0,-1-1 0,0 4 10,-3 35-48,0-18 20,2-13-11,1 0-1,-1 12 40,3-18-1,0 0 0,0 1-1,1-1 1,1 5 1,13 40 74,-3-12 7,-7-20-37,2 5 19,-2-7 20,1-4 31,2 0 56,2-1 211,2-6-38,0-5-41,1-3-46,-1-4-48,0-1-54,-2-1-57,-1-1-62,-3 4 6,-1-1-1,0 0 0,-1-1 0,1 1 0,2-6-40,-3 3 37,0 0 1,0 0-1,-1-1 1,1-2-38,-1 0 31,-1-1 1,0 1-1,-1 0 1,0 0-1,-1-1 1,-1 1-1,0-5-31,-3-11 163,-2-1 1,-6-15-164,4 15 313,-2-22-313,8 35 51,-6-25 56,0 24-104,-4 0-52,10 19-49,1 11 73,1-7 22,1 0 0,0 0-1,0 0 1,0 0-1,1-1 1,0 1-1,0-1 1,0 1 0,1-1-1,0 1 4,9 14 2,1 0 1,1-1-3,5 8-3,7 14-3,-4-7-41,23 29 47,-37-54-4,0 0 0,0 0 0,1-1 0,0 0 0,1 0 0,0-1 0,0-1 0,6 4 4,12 5-27,-27-14 8,1 0 0,-1 0 0,0 0 0,1 0 0,-1-1 0,1 1 0,0 0 1,-1-1-1,1 1 0,-1-1 0,1 0 0,0 0 0,-1 1 0,2-1 19,10-3-242,-2-1 35,1 2-169,-3 1 18,0-2-95,-5 1 184,0-1-33,-1-1-37,1-1-39,2-4-320,-1-1 55,10-24-1301,-10 18 1068,-3 8 394,0 0-33,1 0-40,-1-1-47,1 0-116,-1-1-73,8-31-2124,-8 30 2321,-1 0 34,0-4-123,0-2 62,-1-4-64,1-11-275</inkml:trace>
  <inkml:trace contextRef="#ctx0" brushRef="#br0" timeOffset="11231.282">5865 46 8448,'0'-18'1832,"0"-7"837,0 23-1945,0 2-365,0 0 241,0 0 410,1 0-380,1 2 239,-1-1-731,0 0 0,0 0 0,0 1 0,0-1 0,0 0 0,0 0 1,-1 1-1,1-1 0,0 0 0,-1 1 0,1-1 0,-1 1-138,2 11 788,-2-5-439,1 2-45,-2 6-84,2 33 249,1-26-230,-1-19-202,7 60 582,-4 4 53,-4 90 484,0-90-719,0-30-249,0 1-55,0-1-67,0 0-78,0-6-67,0-1-71,0 1-77,0 0-84,0-1-92,0 0-98,0 0-106,0 0-112,0-23 447,0 11-501,0-7 196,1-2 5,0-5 244,0 0-35,1 3-329,-1-3 298,0-1-33,1 0-38,0 1-40,0-1-42,0 0-44,0 1-106,1 0-33,1 4-806,2 3-381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22T12:53:59.578"/>
    </inkml:context>
    <inkml:brush xml:id="br0">
      <inkml:brushProperty name="width" value="0.1" units="cm"/>
      <inkml:brushProperty name="height" value="0.1" units="cm"/>
      <inkml:brushProperty name="color" value="#333333"/>
    </inkml:brush>
  </inkml:definitions>
  <inkml:trace contextRef="#ctx0" brushRef="#br0">1 0 4128,'1'0'-91,"0"0"64,2 0 124,-1 0-92,-2 0-48,1 0-49,0 0-73,0 0-83,1 0-99,-1 0-113,-1 0-95,0 0-335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08T02:58:57.526"/>
    </inkml:context>
    <inkml:brush xml:id="br0">
      <inkml:brushProperty name="width" value="0.05" units="cm"/>
      <inkml:brushProperty name="height" value="0.05" units="cm"/>
      <inkml:brushProperty name="color" value="#0000FF"/>
    </inkml:brush>
  </inkml:definitions>
  <inkml:trace contextRef="#ctx0" brushRef="#br0">9615 2329 1920,'-2'2'116,"-2"2"76,-4 2 95,6-7-135,1-1 78,0-1 111,1 0-119,0 0 41,0 3 88,0 0 247</inkml:trace>
  <inkml:trace contextRef="#ctx0" brushRef="#br0" timeOffset="253.012">9597 2329 5888,'3'0'533,"4"-1"-334,-3-1-51,-1-3-57,-2-1-60,-1 3-53,0 3-73,0 0-108,0 0 43,0 0 27,0 0-91,0 0-5</inkml:trace>
  <inkml:trace contextRef="#ctx0" brushRef="#br0" timeOffset="254.012">9615 2312 5696,'10'0'-946,"-6"0"244,-1 0-93,-3 0-506</inkml:trace>
  <inkml:trace contextRef="#ctx0" brushRef="#br0" timeOffset="6108.536">11643 1959 2688,'0'0'613,"0"0"-266,0 0-29,0 0-108,0 0 89,0 0-128,0 0 143,0 0 235,0 0 22</inkml:trace>
  <inkml:trace contextRef="#ctx0" brushRef="#br0" timeOffset="10019.644">14077 2100 4864,'0'4'427,"0"0"-47,-1 0-44,-1-1-43,1 0-40,0 0-35,-3 2 117,1 0-148,1-1-62,-1 4 20,0-1-18,-2-5 20,-5-1 144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08T02:58:57.526"/>
    </inkml:context>
    <inkml:brush xml:id="br0">
      <inkml:brushProperty name="width" value="0.05" units="cm"/>
      <inkml:brushProperty name="height" value="0.05" units="cm"/>
      <inkml:brushProperty name="color" value="#0000FF"/>
    </inkml:brush>
  </inkml:definitions>
  <inkml:trace contextRef="#ctx0" brushRef="#br0">9615 2329 1920,'-2'2'116,"-2"2"76,-4 2 95,6-7-135,1-1 78,0-1 111,1 0-119,0 0 41,0 3 88,0 0 247</inkml:trace>
  <inkml:trace contextRef="#ctx0" brushRef="#br0" timeOffset="253.012">9597 2329 5888,'3'0'533,"4"-1"-334,-3-1-51,-1-3-57,-2-1-60,-1 3-53,0 3-73,0 0-108,0 0 43,0 0 27,0 0-91,0 0-5</inkml:trace>
  <inkml:trace contextRef="#ctx0" brushRef="#br0" timeOffset="254.012">9615 2312 5696,'10'0'-946,"-6"0"244,-1 0-93,-3 0-506</inkml:trace>
  <inkml:trace contextRef="#ctx0" brushRef="#br0" timeOffset="6108.536">11643 1959 2688,'0'0'613,"0"0"-266,0 0-29,0 0-108,0 0 89,0 0-128,0 0 143,0 0 235,0 0 22</inkml:trace>
  <inkml:trace contextRef="#ctx0" brushRef="#br0" timeOffset="10019.644">14077 2100 4864,'0'4'427,"0"0"-47,-1 0-44,-1-1-43,1 0-40,0 0-35,-3 2 117,1 0-148,1-1-62,-1 4 20,0-1-18,-2-5 20,-5-1 144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08T02:58:57.526"/>
    </inkml:context>
    <inkml:brush xml:id="br0">
      <inkml:brushProperty name="width" value="0.05" units="cm"/>
      <inkml:brushProperty name="height" value="0.05" units="cm"/>
      <inkml:brushProperty name="color" value="#0000FF"/>
    </inkml:brush>
  </inkml:definitions>
  <inkml:trace contextRef="#ctx0" brushRef="#br0">9615 2329 1920,'-2'2'116,"-2"2"76,-4 2 95,6-7-135,1-1 78,0-1 111,1 0-119,0 0 41,0 3 88,0 0 247</inkml:trace>
  <inkml:trace contextRef="#ctx0" brushRef="#br0" timeOffset="253.012">9597 2329 5888,'3'0'533,"4"-1"-334,-3-1-51,-1-3-57,-2-1-60,-1 3-53,0 3-73,0 0-108,0 0 43,0 0 27,0 0-91,0 0-5</inkml:trace>
  <inkml:trace contextRef="#ctx0" brushRef="#br0" timeOffset="254.012">9615 2312 5696,'10'0'-946,"-6"0"244,-1 0-93,-3 0-506</inkml:trace>
  <inkml:trace contextRef="#ctx0" brushRef="#br0" timeOffset="6108.536">11643 1959 2688,'0'0'613,"0"0"-266,0 0-29,0 0-108,0 0 89,0 0-128,0 0 143,0 0 235,0 0 22</inkml:trace>
  <inkml:trace contextRef="#ctx0" brushRef="#br0" timeOffset="10019.644">14077 2100 4864,'0'4'427,"0"0"-47,-1 0-44,-1-1-43,1 0-40,0 0-35,-3 2 117,1 0-148,1-1-62,-1 4 20,0-1-18,-2-5 20,-5-1 144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08T02:58:57.526"/>
    </inkml:context>
    <inkml:brush xml:id="br0">
      <inkml:brushProperty name="width" value="0.05" units="cm"/>
      <inkml:brushProperty name="height" value="0.05" units="cm"/>
      <inkml:brushProperty name="color" value="#0000FF"/>
    </inkml:brush>
  </inkml:definitions>
  <inkml:trace contextRef="#ctx0" brushRef="#br0">9615 2329 1920,'-2'2'116,"-2"2"76,-4 2 95,6-7-135,1-1 78,0-1 111,1 0-119,0 0 41,0 3 88,0 0 247</inkml:trace>
  <inkml:trace contextRef="#ctx0" brushRef="#br0" timeOffset="253.012">9597 2329 5888,'3'0'533,"4"-1"-334,-3-1-51,-1-3-57,-2-1-60,-1 3-53,0 3-73,0 0-108,0 0 43,0 0 27,0 0-91,0 0-5</inkml:trace>
  <inkml:trace contextRef="#ctx0" brushRef="#br0" timeOffset="254.012">9615 2312 5696,'10'0'-946,"-6"0"244,-1 0-93,-3 0-506</inkml:trace>
  <inkml:trace contextRef="#ctx0" brushRef="#br0" timeOffset="6108.536">11643 1959 2688,'0'0'613,"0"0"-266,0 0-29,0 0-108,0 0 89,0 0-128,0 0 143,0 0 235,0 0 22</inkml:trace>
  <inkml:trace contextRef="#ctx0" brushRef="#br0" timeOffset="10019.644">14077 2100 4864,'0'4'427,"0"0"-47,-1 0-44,-1-1-43,1 0-40,0 0-35,-3 2 117,1 0-148,1-1-62,-1 4 20,0-1-18,-2-5 20,-5-1 144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08T02:58:57.526"/>
    </inkml:context>
    <inkml:brush xml:id="br0">
      <inkml:brushProperty name="width" value="0.05" units="cm"/>
      <inkml:brushProperty name="height" value="0.05" units="cm"/>
      <inkml:brushProperty name="color" value="#0000FF"/>
    </inkml:brush>
  </inkml:definitions>
  <inkml:trace contextRef="#ctx0" brushRef="#br0">9615 2329 1920,'-2'2'116,"-2"2"76,-4 2 95,6-7-135,1-1 78,0-1 111,1 0-119,0 0 41,0 3 88,0 0 247</inkml:trace>
  <inkml:trace contextRef="#ctx0" brushRef="#br0" timeOffset="253.012">9597 2329 5888,'3'0'533,"4"-1"-334,-3-1-51,-1-3-57,-2-1-60,-1 3-53,0 3-73,0 0-108,0 0 43,0 0 27,0 0-91,0 0-5</inkml:trace>
  <inkml:trace contextRef="#ctx0" brushRef="#br0" timeOffset="254.012">9615 2312 5696,'10'0'-946,"-6"0"244,-1 0-93,-3 0-506</inkml:trace>
  <inkml:trace contextRef="#ctx0" brushRef="#br0" timeOffset="6108.536">11643 1959 2688,'0'0'613,"0"0"-266,0 0-29,0 0-108,0 0 89,0 0-128,0 0 143,0 0 235,0 0 22</inkml:trace>
  <inkml:trace contextRef="#ctx0" brushRef="#br0" timeOffset="10019.644">14077 2100 4864,'0'4'427,"0"0"-47,-1 0-44,-1-1-43,1 0-40,0 0-35,-3 2 117,1 0-148,1-1-62,-1 4 20,0-1-18,-2-5 20,-5-1 144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09T02:47:08.694"/>
    </inkml:context>
    <inkml:brush xml:id="br0">
      <inkml:brushProperty name="width" value="0.05" units="cm"/>
      <inkml:brushProperty name="height" value="0.05" units="cm"/>
      <inkml:brushProperty name="color" value="#0000FF"/>
    </inkml:brush>
    <inkml:brush xml:id="br1">
      <inkml:brushProperty name="width" value="0.05" units="cm"/>
      <inkml:brushProperty name="height" value="0.05" units="cm"/>
      <inkml:brushProperty name="color" value="#FF3300"/>
    </inkml:brush>
    <inkml:brush xml:id="br2">
      <inkml:brushProperty name="width" value="0.1" units="cm"/>
      <inkml:brushProperty name="height" value="0.1" units="cm"/>
    </inkml:brush>
  </inkml:definitions>
  <inkml:trace contextRef="#ctx0" brushRef="#br0">1684 723 9472,'-37'6'1275,"13"-3"-469,6-1-184,2 0-61,5-1-154,1-1-64,1 0-59,1 0-52,-3-1 29,1-1-88,0 0-69,1 0-51,-27-4 10,16 5 54,1 2-190,-1 2-37,-18 6-183,-35 18-373,59-21 555,-23 10-230,4 3 87,-4 5 37,-17 17 2,46-36 191,-88 71-317,5 1 68,4 3 58,4 7 47,18-12 58,2 1 39,-59 79 26,112-143 47,-82 113 34,4 6 98,4 4 73,3 1 50,54-90-160,2 2 0,2 0 0,2 2 1,3 1-1,-4 21-97,15-45 41,1 1 0,2 0 0,1 0 0,1 0 0,1 0 1,1 1-1,3 12-41,1-9 33,2 0 1,1-1 0,11 30-34,-8-34 9,0-1 1,2 1 0,5 5-10,-1-6 24,0 0 0,2-2 0,1 0 0,15 15-24,1-3 33,2-2 0,22 14-33,41 26-26,-8-12-10,3-4 0,12 2 36,15 0 14,77 25-14,-90-45 24,2-6 0,107 19-24,-69-28 55,-3-11 55,-58-11-35,-1-6 73,-2-5 63,-1-6 51,-19 0 234,2-3-496,7-6 829,44-21-829,-53 15 646,5-6-646,60-41 586,-5-9-68,-7-9-75,-6-7-86,-6-6-92,-6-3-103,-6-2-110,-39 40-30,-2-2 0,-4-3 0,-3-2-1,36-83-21,-52 89 43,-3-1 0,5-33-43,-13 31 76,-4 0 1,2-42-77,-11 59 32,-3 0 0,-3 0 0,-2-1 0,-3 1 0,-12-53-32,-51-184 38,41 205-65,-3 2 0,-11-14 27,18 52-39,-17-24 39,16 36-101,-28-35 101,27 43-78,-1 1 1,-12-9 77,10 13-101,-1 1 1,-19-11 100,14 13-105,0 2-1,-2 1 106,-1 1-173,-38-12 173,37 18-64,0 2 0,-2 1 64,3 2-37,-1 2-1,-6 1 38,1 3-25,-1 2-1,0 2 1,0 1-1,1 3 1,-14 4 25,-70 20-172,-15 10 172,50-12-98,6 3 0,-42 22 98,54-17-88,28-12-4,2 2-38,1 2-45,1 1-53,1 2-59,2 2-69,2 2-74,1 1-83,13-11 135,0 1-88,2 0-97,-1 0-105,2 0-115,0 2-123,10-14 404,1 0-34,0 1-34,0-1-37,-25 47-1793,20-35 1418,6-11 455,1-1 36,-5 9-196,-1-1 84,-1 3-39,-8 14-231</inkml:trace>
  <inkml:trace contextRef="#ctx0" brushRef="#br0" timeOffset="468.641">1866 1222 9344,'-3'3'775,"-1"1"-46,1-1-82,0 0-78,0 0-74,1 0-70,-1 0-64,1 0-62,0 1-56,1-1-53,-1 1-48,1-1-45,1 1-39,0 4-44,1 2-109,5 14 171,-2-3-55,-2 1-44,-1 1-35,-1 60-74,0-1 82,0 163 89,0-201-45,-4 311-67,-7-126 76,-14 65 70,4-101-71,9-75-61,10-88 32,0 3-29,-2-5-47,-2-3-75,0-9 30,-4 11-186,1-7-63,4-11 148,1 0-40,3-8 208,1 0 0,-1 0 0,1 0-1,-1 0 1,0 0 0,0 0 0,1 0 0,-1 0 0,0 0 0,0 0-1,0-1 1,0 1 81,1-1-29,0 0-1,-1 1 0,1-1 1,0 0-1,0 0 1,-1 0-1,1 0 0,0 0 1,-1 0-1,1 0 0,0 0 1,0 0-1,-1 0 1,1 0-1,0 0 0,0 0 1,-1 0-1,1 0 0,0 0 1,-1-1-1,1 1 1,0 0-1,0 0 0,-1 0 1,1 0-1,0 0 0,0-1 1,0 1-1,-1 0 1,1 0 29,-8-14-1040,4 2 315,-3-8-317,-2-15-678,9 34 1704</inkml:trace>
  <inkml:trace contextRef="#ctx0" brushRef="#br0" timeOffset="703.039">1775 1328 8704,'3'0'594,"-1"0"-62,1 0-57,-1 0-54,2 0 136,0 0-106,-1 0-91,1 0-77,0 0-24,0 1-63,11 3 262,-5 1-328,5 3-53,-2-1-38,15 8 152,-2 0-70,11 9-45,-3 1-86,32 29-90,-44-34 90,2 1 35,-8-6-28,12 10 1,11 13 2,-1 9 0,-1 1 0,23 42 0,-26-38 0,18 27-8,-3 2 0,13 34 8,-12-5-57,24 49-89,-36-84 23,-13-26 12,-1 0-79,-7-16-2,-2 0-67,-2-6-18,-2-1-62,0 0-71,-1-1-78,-4-6-52,-2-7 122,-2-3 13,0 0-66,0-2 18,-1 0-63,-1-1-72,0 1-80,0-3-322,0-3-537</inkml:trace>
  <inkml:trace contextRef="#ctx0" brushRef="#br0" timeOffset="874.938">2093 2190 9984,'-7'-1'1611,"4"1"-599,2-1-237,1 0-81,0 0-310,0 0-44,1 0-50,0 0-53,0 0-58,0 0-63,0 0-69,1-1-71,0 1-116,-1 0 23,0 0-34,8-8 287,1 2-54,0 0-38,8-2-48,18-10-30,11-8-78,72-46-40,-82 50 64,1 0-51,-13 7 5,-1 1-37,0 0-44,-1 1-49,14-10-194,-13 9 57,-9 5 58,0 1-71,1-2-152,0 2-87,3-3-215,8-4-527</inkml:trace>
  <inkml:trace contextRef="#ctx0" brushRef="#br0" timeOffset="2105.231">12404 663 7808,'-11'-27'1059,"4"11"-390,1 3-153,0 3-51,1 3-124,-1 2-43,1 0-44,0 1-41,0 0-42,0-1-40,-1-2-12,0-1-51,-2-1-33,1 3 43,-2-1 66,-3-1 105,-6-7-212,0-3-100,8 8-73,0 0 0,-9-5 136,4 5-197,0 1 0,0 0 0,-1 1 0,0 1 0,-5-1 197,-25-6-383,12 7 170,0 3 71,18 3 58,-1 1 0,1 0 0,-1 1 0,-15 4 84,-14 4-235,-6 5 235,42-12-18,-21 6-69,1 2 0,-18 7 87,20-3-42,1 1-1,0 2 0,-14 11 43,-10 9-53,-6 10 53,-43 46-4,29-17 61,-43 64-57,47-50 47,5 5 58,5 6 69,8 3 76,13-11 24,5 1-35,8-13 149,-2 29-388,11-31 283,1 37-283,8-39 198,4 44-198,6-22 93,9 36-93,8 8 19,22 65-19,-25-132 9,4-2 1,2 0 0,35 66-10,-37-94 36,2-2 0,24 30-36,-23-38 48,2-2 0,2 0 0,13 9-48,-10-12 133,23 14-133,-16-15 179,15 5-179,-7-7 223,5 0-223,50 17 265,-52-26-25,2-3 1,0-1 0,33 2-241,2-4 782,62 0-782,-69-10 406,-1-4 0,1-3 0,13-5-406,-1-5 764,30-11-764,10-9 429,-1-8-50,-2-4-64,-1-6-76,-26 8 155,61-38-394,-30 0 310,-3-6-1,75-69-309,-127 92 141,-3-4 1,-3-3-1,-3-2 0,-3-4 1,-4-3-1,51-85-141,-79 107 154,-3 0 0,24-65-154,-34 65 173,12-51-173,-19 47 103,1-21-103,-7 16 51,-1-17-51,-5 12-60,-4-7 60,-3 8-169,-4-9 169,-2 12-260,-6-13 260,0 18-329,-9-20 329,4 25-459,-27-52 459,23 61-191,-2 1-1,-3 2 0,-1 0 1,-3 3-1,-1 0 0,-30-26 192,15 23-300,-1 2 0,-35-22 300,29 27-357,-24-10 357,22 18-248,-2 1 248,3 6-187,-9-1 187,-47-10-210,-1 4-1,-77-8 211,92 23-173,6 6-49,32 7 47,1 2-58,1 2-64,-1 0-74,21 1 87,-1-1-36,-16 1-129,20 0 117,6 1 22,0 1-41,5-1 19,0 1-40,0 1-47,1 0-52,3 0 35,0 0-44,0 1-46,1 0-51,-2 1-53,1 0-56,0 0-59,-1 1-64,-24 9-617,-25 10-557,70-25 1931</inkml:trace>
  <inkml:trace contextRef="#ctx0" brushRef="#br0" timeOffset="2964.698">12147 920 8832,'0'0'1184,"0"0"-436,0 0-171,0 0-57,0 0 32,0 0-113,0 1-115,0 0-114,2 10-144,2-2-50,2 3-43,-1 4-38,3 23-45,0 15 70,0-1 59,3-1 1,3 0-20,-5-15-1,45 171-62,56 245-210,-100-407 269,20 97 73,8-2 84,-12-60-54,24 77 133,-43-137-84,11 19-148,1-3 136,-5-9-4,3 10 119,-12-33-167,-1-3-41,0-3-39,0-1-36,3-5-125,-3-3-100,-2-9-134,-4-10-109,-2 0 43,0 0 38,-6-28-318,-2 2 113,-1-1 88,1 5 111,-6-32-163,10 44 355,0-1 44,-1 1 43,0 0 42,0 0 43,0 0 40,-1-1 42,0 1 40,-1 0 39,1 0 40,-2-1 38,1 1 38,-1 0 37,0-1 38,-1 0 35,0 0 36,0 1 30,-26-81 792,18 37-456,12 39-375,-2-13 84,2 24-186,-5-27 216,12 51-389,1-1 0,0 1 1,1 0-1,0-1 0,1-3-78,6-28 201,-4 28-138,0 0-1,1 1 1,5-11-63,-5 15 29,0 0 1,1 0-1,0 0 1,0 1-1,0 0 0,2-1-29,-2 3 46,0 0-1,1 0 0,0 0 1,5-3-46,3-1 66,2 0 1,-1 1-1,2 1-66,-2 1 45,-1 0 1,1 1 0,10-1-46,26 1 60,-27 3-35,-15 1-16,7-1 6,-1 0 1,1 2-1,0 0 1,0 0-1,-1 2 1,1 0-1,4 1-15,-8 0 3,1 0 11,1 0 1,-1 1 0,11 5-15,-3 2 53,-2 4 34,1 10 76,-6 3-42,-6 1-41,-4 3-40,-4 0-39,-4 1-37,-2-1-38,-3-1-34,-2 1-27,-1 0 0,-2-1 0,-3 2 135,-54 93-335,35-65 205,-28 43-158,35-62 137,-6 5-111,16-24 76,0 0-47,5-8 49,10-11 83,-1 1 0,1 0-1,0 0 1,-2 4 101,5-7-26,0-1-1,0 1 1,0 0-1,0 0 1,1 0-1,-1 0 1,1 0-1,-1 0 0,1 0 1,0 0-1,0 0 1,0 0-1,0 0 1,0 0-1,0 0 1,0 0-1,1 1 27,2 6 28,2-1 50,-4-7-54,0 0 0,0 0 0,0-1 0,0 1 0,0 0 1,0 0-1,0-1 0,0 1 0,1 0 0,-1-1 0,0 1-24,5 0 110,-1 0 0,1 0-1,0 0 1,-1-1 0,1 0 0,2 0-110,26 0 342,29 0 160,1-3-93,-18-1-164,21-2 85,4 4-52,-25 1-159,28 0-8,-56 2-82,0 0 0,15 4-29,-23-3 3,-1 1 0,1 0 0,-1 1 0,0 0 0,0 0-1,-1 1 1,1 0 0,-1 1 0,0 0 0,-1 0 0,1 0 0,-1 1 0,3 5-4,-6-8 2,-1 0-1,0 0 0,-1 1 0,1-1 0,-1 1 0,1 0 0,-2 0 0,1 0 0,0 0 0,-1 0 0,0 0 0,0 0 0,0 0 0,-1 1 0,0 0 0,0 10-6,-2 0 0,0 1 0,0-1 0,-2 3 6,3-15-3,-11 48-77,-1-1 0,-3-1 0,-17 36 80,8-30-70,-27 42 70,-31 37 23,38-70 72,-6 2-95,-3-1 37,36-44-75,0 0-47,4-5-32,-1 1-50,0-1-58,0 0-65,0 0-93,8-10 154,-1-1-34,-1 2-158,0-3-97,0-1-109,0-2-93,-2-1-235,-5 0-577</inkml:trace>
  <inkml:trace contextRef="#ctx0" brushRef="#br1" timeOffset="5230.563">7157 678 7296,'-5'-11'495,"0"3"-103,-4-10 447,5 8-397,2 3-142,0 0 50,-1-2 62,1-2 70,-3-11-421,0 3-62,0-2-64,-1 1-90,-1-1-112,-9-21-273,-5-13-70,-2 6 91,4 17-41,-20-31-554,27 45 728,0 1-63,3 4 75,-1 0-53,0-1-64,0 0-71,-9-10-416,-8-13-545</inkml:trace>
  <inkml:trace contextRef="#ctx0" brushRef="#br1" timeOffset="5683.745">6069 103 4096,'-42'64'764,"-1"2"-118,4-5-177,0-2-108,1-3-116,2-4-122,0 0 725,-19 38-848,7 5 501,0 24 84,31-74-386,-1-1-15,-35 96 325,18-30-166,3 3-81,4 0-72,2-1-67,4 2 81,2 24-204,1 116 120,17-79-7,20 155-113,-7-229 63,6-2 35,-5-39 35,3 1 0,3-2 0,17 39-133,2-17 169,3-1 1,4-3-1,3-2 0,10 8-169,-22-35 208,3-2 0,13 11-208,-11-16 188,2-2-1,2-2 1,1-2-1,2-2 1,1-2 0,48 23-188,-41-29 282,1-2 1,42 10-283,-41-16 328,0-3 0,56 7-328,-46-15 341,-1-3 1,43-4-342,-17-2 306,0-4 1,-1-4-1,0-4 1,42-14-307,-53 5 361,41-20-361,-15-1 418,81-49-418,-110 49 153,-1-2 0,-2-4 1,-3-4-1,-2-2 0,-3-3 1,11-18-154,33-46 205,-41 36 139,28-50-344,-39 43 278,27-59-278,-43 65 205,28-84-205,-45 96 61,-3 0 0,3-37-61,-5-2 79,-2-42-79,-11 54 12,-6-60-12,-7 77-4,-4 0 0,-3 1 0,-4 0 0,-23-64 4,16 73 25,-5-3-25,5 21-78,-18-29 78,18 44-60,-2 1 1,-2 2-1,-1 1 0,-2 1 0,-14-12 60,-5 1-72,-1 3-1,-3 2 1,-19-10 72,13 14-55,-6 0 55,11 11-11,-18-6 11,9 9 32,-55-14-32,18 11-27,-5 4 27,-36-2-108,23 9-92,60 10 49,1 2-40,-95-6-367,7 11-94,1 11-107,-3 10-120,50-4 203,7 5-56,54-9-216,-23 10 948,3 2-726,-1 5-223,32-13 260,0 1 0,1 1 1,0 1-1,-8 9 689,-16 21-1155,9-1-1602,-16 25 2757</inkml:trace>
  <inkml:trace contextRef="#ctx0" brushRef="#br1" timeOffset="6511.952">7535 1509 7296,'-5'-5'581,"0"0"-59,-1-1 10,0 0-68,0 0-60,0-1-54,0 1-50,0 0-43,-5-7 151,-1-4-49,-2-13 118,9 16-241,1-3 2,0 0-58,-5-9-6,-10-16-33,5 10-81,9 23-50,1 1 0,-2-1 0,1 1-1,-5-5-9,-6-5 11,-16-14-11,-3 2 65,3 8 79,15 12-29,0 1 36,-36-16 315,3 6-35,-2 7-33,36 10-217,0 0 1,-9 2-182,-13 0 138,0 2-52,24 0-71,1 0-1,-1 1 1,1 0 0,-10 5-15,-9 5-59,1 1 0,0 2 1,-5 5 58,-28 20-66,6 0 84,45-32 0,0 1 0,1 0 0,0 1 0,1 1 1,-1 1-19,0 2 15,2 1 1,-2 2-16,-18 36-7,-2 5-28,20-40 23,2 0 0,0 1 1,1 0-1,1 1 12,5-11-10,0-1 1,1 1-1,0 0 1,0 6 9,2-8-14,0 0 1,0-1 0,1 1-1,0 0 1,0 0 0,1 2 13,1 1-12,1-1 1,0 0 0,0-1 0,1 1 0,1-1 0,-1 0 0,4 4 11,6 7-14,1-1-1,14 13 15,-15-19-8,1 1 0,0-2 0,1 0 0,1-1 0,0-1 0,18 8 8,50 21 43,36 8-43,-30-12-16,-41-13-14,45 26 30,42 35 41,-116-69-26,-19-13-14,60 38 52,50 41-53,-53-29 75,-37-31 75,12 17-150,-26-28 41,-1 2 0,0-1 0,0 1 0,-1 0 0,0 1 0,-1 0-1,-1 0 1,0 0 0,0 0 0,1 8-41,-3-7 88,-1 1 1,-1-1-1,0 4-88,-1-6 75,0-1 0,-1 0 0,0 0 0,0 0 0,-1 0 0,-3 8-75,1-9 67,0 1 1,-1-1 0,0-1-1,0 1 1,-2 1-68,0 0 62,-9 14 76,-27 40 169,30-47-196,-1 0-1,-9 8-110,6-9 87,0-1-1,-2 0-86,-41 26 95,-3-6-103,31-20-43,1-1-35,11-6 58,-1-1-56,0 0-55,0-1-56,-1-1-54,0 0-53,0-2-53,-1 0-52,1-1-52,-1-1-50,1-2-50,0 0-50,0-1-47,0-2-49,0-1-46,1-2-47,-15-7-578,-19-12-837</inkml:trace>
  <inkml:trace contextRef="#ctx0" brushRef="#br2" timeOffset="19966.522">3227 1162 6656,'-5'-1'624,"2"1"-38,0-1-47,1 0-59,1-1-68,0 0-78,1-1-89,-1 0-100,1 2-76,0 0-39,0 1-28,2 2 130,-2 0-96,0 0-34,1 4-22,0-5 18,-1-1 0,1 0 0,0 1 0,0-1 0,0 1 0,0-1 0,-1 0 0,1 0 0,0 0 0,0 1 0,0-1 0,0 0 0,0 0 0,0 0 2,18-1 13,-6 1 28,-2 0-27,-1 1-1,0 1 0,0 0 0,6 2-13,18 4 81,26 10 64,-41-12-76,0 0 0,1-2 0,13 3-69,-8-5 44,23 3 40,30 18 54,-2-7 25,-31-8 85,1 3-248,44 14 240,14-5-43,-51-8-113,105 19 136,-59-13-33,-50-5-53,2 2 41,94 21 367,13 3-44,-92-21-233,7-2-265,-6-2 93,29 11-8,-9-9-9,-37-8 51,7 4-127,61 18 528,19 13-528,-75-22 48,-18-8-70,1-2 22,4 2 63,65 25 270,-82-26-275,0 1-64,-8 0-6,-20-10 23,0-1 0,0 1 0,0-1 0,0 0 0,2 0-11,5 1 37,-10-3-31,0 0 0,0 0 0,0 0 0,0 1 0,0-1 0,-1 0 0,1 1 0,0-1 0,0 0 0,0 1 0,-1-1 0,1 1 0,0-1-6,6 11 104,0-2-34,0-5-52,7-2-74,-13-2 49,-1 0 1,1 0 0,0 0 0,-1 0 0,1 0 0,0 0 0,-1 0 0,1 1-1,0-1 1,-1 0 0,1 0 0,-1 0 0,1 1 0,0-1 0,-1 0-1,1 1 1,-1-1 0,1 1 0,-1-1 0,1 0 0,-1 1 0,1-1 0,-1 1-1,0-1 1,1 1 0,-1 0 6,1-1-5,-1 1 1,0-1-1,1 1 0,-1-1 0,1 1 1,-1-1-1,1 1 0,-1-1 1,1 1-1,-1-1 0,1 0 0,-1 1 1,1-1-1,-1 0 0,1 0 0,0 1 1,-1-1-1,1 0 0,0 0 0,-1 0 1,1 0-1,0 0 0,-1 0 0,1 0 1,0 0-1,-1 0 5,4 0-70,-1 1 46,1 0 41,0 4 82,-3-3-105,0 0-45,1-1-63,1 1-79,-1-2 14,0 1-48,1-1-51,1 0-56,-2 0 32,0 1-46,2-1-340,1 0-103,-1 0 141,0-1-37,3-1-770,-1-2 181,3-5-705,-9 9 1980</inkml:trace>
  <inkml:trace contextRef="#ctx0" brushRef="#br2" timeOffset="20888.491">8685 1782 2816,'12'0'508,"1"0"-46,-1 0-43,1 0-41,-1 0-37,0 0-36,13 0 214,3 0-62,0 0-100,-1 0-73,38 0 295,-25 0-155,-17 0-101,2 0 75,23-2 185,0-2-53,-1-2-72,1-1-92,-7 1-148,1 0-85,87-11 198,2-9-75,-26 11-101,-3 0-45,3-2-66,-38 4-66,0 2-38,142-28-242,-82 9 127,69-13-28,-25 10 146,426-86 124,-562 112-146,1 0 36,35-5 42,-7 2 67,87-10 156,-90 13-176,-2-1-62,1-1-87,-1 0-114,-20 2-3,0 0-69,0-2-77,-1 0-84,-26 6 47,-2 0-70,2 0-164,4-3-394,-16 6 1031</inkml:trace>
  <inkml:trace contextRef="#ctx0" brushRef="#br2" timeOffset="24357.608">2697 3082 2048,'0'0'447,"0"0"-190,0 0-12,0 0-69,0 0 123,0 0 154,0 0 17,0 0 63,0 0-205,0 0 48,3 0 477,7 0-362,0 0-44,5 0 168,2 0-99,-1-1-90,0 0-85,1-1-79,0-1-72,-1-2-66,1-1-59,30-12 548,5 0-613,-7 4 232,-11 3-90,2-1-35,36-10 43,53-19-12,-31 10-109,5 3 52,-1-1 42,-4-1 33,-33 8-14,94-32 751,40-4-893,-118 40 200,1 0-58,1 1-48,1 0-37,163-36 4,-100 24 11,-76 18 36,0-4 0,19-9-108,20-13 187,1 9 49,-18 5-56,93-43 251,-133 47-326,0 1-35,0 0-48,0 3-63,-5 1 59,17-8 60,0 0-14,-35 11 61,-19 7-117,0 2-44,-1-1-56,-3 0 25,-2 0-49,1 0-41,0 1-49,0 1-53,3 1-56,-3-1-224,-2 0 226,0 0-40,0-1-46,0-1-40,0-2-526,0 2-1136</inkml:trace>
  <inkml:trace contextRef="#ctx0" brushRef="#br2" timeOffset="25717.138">8322 2311 3456,'3'0'300,"0"0"-45,-1 0 6,-1 0 76,-4 0 239,0 0-339,0 0 42,3 0 281,0 0-360,0 0 59,0 0 141,0 0-59,0 0-26,0 0-118,0 0-5,0 0 32,0 0 37,0 0 22,0 0-102,0 0-37,0 0 43,0 2 48,0 0-153,0 2-36,0-3 34,0 2 108,0-2-42,0 1 42,2-2 164,1 0-229,0 1-1,0 0 0,0 0 0,0 0 0,0 0 1,-1 0-1,2 1-122,8 4 272,-5-3-184,9 10 200,1 2-112,-7-8-30,1-1 1,10 4-147,6 0 383,-1-1 0,28 6-383,-16-5 234,2 1-44,40 14 80,-43-16-60,9 0-210,0-2 70,92 19 63,-97-17-122,123 29-11,-107-26 34,-1-1 43,60 10 115,-5 4 64,-10-7-14,-24-4-109,-3 2-54,121 31 22,-12-4-32,-67-10-14,82 34-55,-11-3 15,52 12-5,-116-39 57,-5-6 36,-21-6 5,335 97 422,-247-63-389,-99-34 62,30 3-203,-27-8 181,29 13-181,-94-26 53,1-2-33,-13-3-22,0 1 1,0 0-1,-1 1 0,1 0 0,1 1 2,-6 0-1,3 0-40,3-2-71,-11-3 152,1 0-56,1 0-69,-1-1-66,0 1-63,1 0-58,-1-1-53,-1 0-51,1-1-46,-1 0-42,-1 0-38,0-4-600,-2-3-105,-4-3-70,1 6 628,0-2-37,-13-18-1499</inkml:trace>
  <inkml:trace contextRef="#ctx0" brushRef="#br2" timeOffset="48688.912">2924 3309 2432,'0'4'246,"0"-1"-52,0-1-8,0-2 48,0-2 27,0 0-31,0 2 20,0-1 67,0 2 115,0 1 113,0 0-224,0 0 35,0 1 38,0 0 40,0 4 156,0 0-122,0 0-103,0 0-89,0 2-38,0 0-74,0 18 161,0-25-302,0 0 0,1-1 1,-1 1-1,0 0 0,1 0 0,-1-1 0,1 1 0,-1-1 0,1 1 0,0 0 0,0-1 0,0 0 0,0 1 0,0-1 0,0 1 0,0-1 0,0 0 0,1 0 0,0 1-23,12 15 282,-7-6-154,3 5 65,6 2 52,18 23 32,-22-24 22,15 14-299,-12-17 128,-1-1 51,-2 0-1,5 7-178,-14-16 19,1 2 52,1 0-1,0-1 0,5 6-70,11 3 175,3 0 38,-3 2-75,-12-9-86,1 0 0,-1-1 0,9 4-52,-8-4 46,0 0-1,-1 0 1,7 6-46,-7-5 40,1 0-1,-1 0 1,8 2-40,-3-1 45,-1 1 0,-1 0 0,1 1 0,-2 0 0,1 1 0,-1 0 0,0 2-45,13 12 53,-16-17-52,20 20 37,-18-19-4,-1 0 0,2-1-1,-1 0 1,1-1 0,8 5-34,6-1 65,-5-1 28,1 1 0,4 4-93,13 12 116,-9-7 66,1-1 0,9 4-182,1-2 121,-2 5-109,-21-13-13,0-1 1,1-1-1,3 0 1,33 17 45,-47-24-35,33 20 33,-28-16-20,0 0 0,1-1 0,3 1-23,18 5-38,1-2-1,17 3 39,3 0 4,-7-3 69,31 11 126,-32-8 43,1-2 0,2-2-242,-28-7 76,-10-2-17,0 1 1,0 0 0,-1 1 0,11 4-60,40 15 138,27 4 25,-43-14-64,-26-7-2,0-1 1,20 1-98,-14-1 50,20 3 12,3 1-44,-3 3 0,-27-6-14,-1 0 1,5-1-5,33 1 0,-9 5 0,32 3 41,37 4 110,-95-14-78,1-2 1,0-1 0,3-1-74,-7 1 54,1 0 0,0 1 0,1 0-54,9 4 53,10 1-14,-1-4-40,-10-2-11,-5-1 10,-1 2 0,10 2 2,0 2 29,-18-2-6,0-1-1,0-1 0,6 0-22,20 2 71,16 9-31,-38-8-29,-1 0 0,1-1 0,-1-1 0,16 0-11,-3 0 72,26 4-72,-24-2 8,29 0-8,-8-4-76,1 0 82,125 0 228,-105 0-206,-37-2 26,13-4 77,-11 1-28,34 0 30,3-5-37,11 2-35,-13 1-26,-21 2 34,-14-2-2,1-2-1,-2-2 0,9-4-66,-2 1 47,1 2-4,22-1-43,-31 5 5,65-6 18,-55 8-9,13-4-14,-36 5 37,-1 1-49,11-2-60,39-5-152,-60 9 202,16-2 79,0 1 344,21-7-401,1 0 219,-2 5-67,-15 2-75,29-7 19,-32 6-83,4 0-68,22-6 55,11-6-33,-15 2 39,-37 10 18,1 0 0,8 0-24,-6 2 15,20-4 18,-8-7 14,-12 3-19,-2 4 1,0 1 1,11-2-30,29-10 79,14-11 46,5-1 134,16-2-259,-72 25 50,-1-1 0,1-1-1,-2-1 1,1-1-1,11-8-49,0 0 46,41-17 48,10-5-60,-48 21 14,1 2 0,17-5-48,-31 14 26,-7 4 2,1-1-1,-2-1 1,1 0-1,-1 0 1,0-1 0,0-2-28,-5 5 4,7-6-6,0 0 0,9-3 2,35-10-6,38-22 6,-71 34 0,9-4 48,10-2-48,-16 7-27,12-8 27,8-2 2,-10 7 45,-6 5 2,35-12 33,-55 15-75,0 0 0,0 0 0,-1-1 1,7-5-8,7-5 13,1 2 1,24-10-14,0 0-1,18-12 4,0 1 64,-25 15 39,-5-8 28,5 1-146,-2 3-120,33-13 132,-66 34-8,33-15-7,-6 2 45,-11 3 49,-1 0 0,0-2-79,16-13 38,-2-5-81,-4 6 18,-16 16 48,1 1 0,4-2-23,13-9 30,-4-2 54,12-9 53,-32 26-129,-5 2 0,-1 0-1,1 0 0,0 0 0,3-4-7,-5 4 1,1 1 0,0 0 0,-1 0 0,2 0 0,-1 0 0,0 1 0,1-1-1,-2 1-3,1 0 0,-1 0 0,1 0 0,-1-1 0,0 1 0,3-4 3,-2 2-77,0 4 47,0-1-7,-3-9-155,-1 8 41,1 2-2,3 0-132,0 0-80,-3 0 63,-2 0 63,0 0 3,1 0-43,-1 0-140,0 0-70,0 0-58,0 0-46,0 0-424,0 0-595</inkml:trace>
  <inkml:trace contextRef="#ctx0" brushRef="#br2" timeOffset="50001.659">9274 3536 5888,'0'0'808,"0"0"-297,0 0-116,0 0-40,0 0 24,0 0-71,0 1-66,0 0-62,0 2-31,0 4 102,0-4 288,0-3-348,0 0-73,0 0 32</inkml:trace>
  <inkml:trace contextRef="#ctx0" brushRef="#br2" timeOffset="50283.014">9259 3596 10560,'0'9'46,"-1"1"1,0-1 0,-1 0 0,-1 5-47,-3 10 95,-11 85 305,-8-18-33,7-31-110,7-19-99,1 0 97,-2-1-1,-3 2-254,-5 14 437,2 1-437,1 0 173,-4 0-74,8-25-86,-8 18 72,4-10-17,5-13-51,3-4-32,1-1-36,1-3-25,0 0-37,1-1-41,1 1-46,-4 11-286,4-16 204,0 0-38,-2 4-180,0 0-101,0-3 8,1 0-97,-1 0-106,-1 0-120,5-9 432,0 0-44,-3 12-1180,4-6 582,1 6-515,1-18 1640</inkml:trace>
  <inkml:trace contextRef="#ctx0" brushRef="#br2" timeOffset="50548.48">8821 4080 9984,'-11'5'1309,"5"-1"-482,1-1-189,1 0-63,2-1-155,1 0-55,1-2-55,0-1-57,1-3-56,1-3-57,3-8-33,2-11-81,4-8-73,-11 33 48,0 0 0,1 0 0,-1 1 0,0-1 0,1 0 0,-1 0 0,0 1 0,1-1 0,-1 1 0,1-1 0,-1 0 0,1 1 0,-1-1 0,1 1 0,0-1 0,-1 1 0,1-1 0,0 1 0,0-1-1,8 5 64,-8-3-57,8 4 10,0 0 0,0-1 0,0 0 0,5 1-17,12 6 28,14 7-2,56 22-9,-22-11-38,-4 3-118,-36-14 20,1 1-37,0 0-38,2 2-41,71 48-845,-74-45 673,0 2-56,-6-4 20,0 1-66,-1 0-76,1 2-88,19 19-493,-1 0-47,-6-8 154,23 19-596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12T07:46:44.904"/>
    </inkml:context>
    <inkml:brush xml:id="br0">
      <inkml:brushProperty name="width" value="0.05" units="cm"/>
      <inkml:brushProperty name="height" value="0.05" units="cm"/>
      <inkml:brushProperty name="color" value="#FF3300"/>
    </inkml:brush>
  </inkml:definitions>
  <inkml:trace contextRef="#ctx0" brushRef="#br0">213 2632 5376,'-9'0'1226,"7"0"-861,0 0-36,1-1 20,0 1-66,1-1-60,0 0-54,0 0-146,0 1 1,0-1 0,0 1 0,0-1-1,0 1 1,0-1 0,-1 1 0,1-1-1,0 1 1,0-1 0,0 1-1,0 0 1,-1-1 0,1 1 0,0-1-1,0 1 1,-1-1 0,1 1 0,0 0-1,-1-1 1,1 1 0,-1-1-24,-2 0 230,-2 0 68,5 1-285,0 0 0,0 1-1,0-1 1,0 0 0,0 0-1,-1 0 1,1 0-1,0 0 1,0 0 0,0 0-1,0 0 1,0 0 0,0 0-1,0 0 1,0 0-1,0 0 1,0 0 0,0 0-1,-1 0 1,1-1 0,0 1-1,0 0 1,0 0 0,0 0-1,0 0 1,0 0-1,0 0 1,0 0 0,0 0-1,0 0 1,0 0 0,0 0-1,0 0 1,0 0-1,0 0 1,-1 0 0,1 0-1,0-1 1,0 1 0,0 0-1,0 0 1,0 0 0,0 0-1,0 0 1,0 0-1,0 0 1,0 0 0,0 0-1,0 0 1,0-1 0,0 1-1,0 0 1,0 0-1,0 0 1,0 0 0,0 0-1,1 0-12,-1-4 391,0 1-49,0 0-44,0-1-40,0 1-39,0 1-34,1-4 95,0 1-112,1 0-59,9-15 70,-4 9-64,6-7 7,93-122 764,-18 41-406,20-32-16,-2 16-202,63-51 18,-149 147-251,19-18 24,83-77 102,65-39 32,-43 28-133,77-63-55,-45 52-52,-143 111 40,88-66-28,-10 23 36,-86 53 10,101-58 33,-40 25-65,-64 35 8,-8 6-23,0-1-45,0 1-66,0 0-83,0 2-103,-7 2 125,0 1-33,0 1-35,0 0-37,0 0-40,-1 1-43,3 0-213,-2 2-36,1 1-165,1 4-451,-6-3 672,0-1-1,0 1 0,-1 0 1,0 0-1,0 0 1,1 1 595</inkml:trace>
  <inkml:trace contextRef="#ctx0" brushRef="#br0" timeOffset="780.975">31 2677 4224,'0'-7'536,"0"0"-61,0 1-57,0-1-52,0 0-50,0 0-46,0 0-41,0 1-38,0-2-17,0 0-37,0-7 46,0 0-86,0-20 40,0 25-60,0 0 41,0-2 98,0 0 105,0 9-33,0 3 48,0 0 59,0 0-107,-2 3-54,-5 5-131,6-7-96,0 1 1,1-1-1,-1 0 1,0 1-1,1-1 1,0 1-1,-1-1 1,1 1-1,0-1 0,-1 0 1,1 1-1,0 1-7,0-1 17,0 0-1,0 0 1,-1 0-1,1 0 1,-1 0-1,1 0 1,-1-1-1,0 1 1,0 0-1,0 0 1,-1 1-17,-4 13 225,5-6-60,4 3 47,1-3-90,2 7 81,-4 1 38,-2-15-209,0 0 1,0 0-1,1 0 1,-1 0-1,1 0 1,-1 0 0,2 2-33,-1-3 25,0 0 1,0 0-1,0 0 1,0-1-1,0 1 1,1 0-1,-1-1 1,1 2-26,8 11 194,-6-6-39,2 0 82,7 1 68,-5-5-135,2-2 114,-4-3-88,0 0 44,22-9 244,0 0-98,0-1-86,0-1-73,5-3-34,-1-2-65,-4 1-22,-1-1 1,11-9-107,4-6 17,-15 9-98,-16 14 3,1-1-37,-1 1-40,1-1-47,-3 3 13,0-1-33,0 0-36,0 1-38,-1-1-61,1 1-107,-1-1-116,0 0-123,-3 3 202,0 0-51,0-1-55,1 1-56,-1 0-57,1-1-60,1 1-62,-1 0-64,2-1 58,0 0 54,3-2-106,5-3-392</inkml:trace>
  <inkml:trace contextRef="#ctx0" brushRef="#br0" timeOffset="2754.565">3116 621 3712,'2'-3'322,"1"0"-38,0-3 180,0 1-193,-1 0-54,0-6 101,-1-12 166,-1 16-271,-1-1 72,1 4-60,0-1 45,0 1 52,0-1 56,-3 0 833,-1 1-786,0 0-49,0 0-47,-1 0-43,0 0-40,0 0-35,-6-3 118,2 2-138,0 2-49,6 2-117,1 0 1,-1 1-1,0 0 1,1-1-1,-1 1 1,1 0-1,-1 0 1,0 1 0,1-1-1,-1 0 1,0 1-26,-30 9 144,-12-2-27,31-3-100,1 0 1,0 1-1,0 0 1,-9 8-18,-4 2-54,-19 17 54,32-23-25,1 1 0,0 0 0,-9 12 25,0 8-56,17-23 23,1 0 0,0 1 1,-1 4 32,0 0-44,0 1 0,2 0 0,-1-1 0,2 6 44,0-14-14,1 0-1,0 1 0,1-1 0,-1 1 0,1-1 0,0 0 1,1 0-1,-1 0 0,1 1 0,0-1 0,0-1 0,1 1 1,2 4 14,0-2-6,0 0-1,1 0 1,0 0 0,1-1 0,-1 0 0,5 3 6,0-1 20,0-1-1,1 0 1,0-1 0,1 1-20,10 2 164,20 7-164,23 3 220,-39-11-118,-6-3 200,20 2-302,-12-2 167,-24-3-119,0-1 1,0 1-1,0 0 0,0 1 1,3 1-49,-3-1 71,0 0 1,0 0-1,0 0 0,-1 1 1,0 0-1,1 0 0,2 4-71,-6-7 27,-1 1 0,1-1 0,-1 1 0,1-1 0,-1 1 0,0-1 1,0 1-1,1 0 0,-1-1 0,0 1 0,-1-1 0,1 1 0,0 0 0,0-1 0,-1 1 0,1-1 0,-1 1 0,1-1 0,-1 1 0,1-1 0,-1 1 0,-1 0-27,-11 18 272,-4-3-77,11-13-142,0 0 0,0-1 1,0 1-1,0-1 1,-5 1-54,-40 14 333,27-10-176,-43 16 218,-25 8 127,60-23-381,-1-1-42,-25 0 3,0-3-92,-1-3-72,2-2-58,50 0 120,-6 0-55,-16-5-34,20 2 38,3-3-46,1-1-63,4-2-79,1 6 140,0-4-224,0 1-65,0 1-59,2 0-51,0 0-46,1-1-38,7-5-692,-10 11 1294,13-13-1258,2 0-92,-3 6 221,6-3-616,-18 10 1729</inkml:trace>
  <inkml:trace contextRef="#ctx0" brushRef="#br0" timeOffset="3350.889">3342 1014 3456,'-6'1'549,"2"0"-107,1 2-86,1 0-65,1-2-257,1-1 0,0 0 1,-1 1-1,1-1 0,0 1 0,-1-1 0,1 1 1,-1-1-1,1 0 0,0 1 0,-1-1 0,1 0 0,-1 0 1,1 1-1,-1-1 0,1 0 0,-1 0 0,0 0 1,1 1-1,-1-1 0,1 0 0,-1 0 0,1 0 0,-1 0-34,-1 0 324,1 0 222,1 0 286,0 0-48,1 0-506,0 1-51,0-1-46,0 0-40,1 0 40,-1 0-97,3 0-8,-3 1-24,0-1 34,2 4 111,-2-3-158,-1 0 0,1 0 0,0-1 0,-1 1 0,1 0 0,0 0-1,0-1 1,-1 1 0,1-1 0,0 1 0,0-1 0,0 1 0,0-1 0,0 0 0,0 1-39,1-1 36,-1 0 0,0 0 0,0 0 0,0 0 0,0 0 0,0 0 0,1-1 0,-1 1 0,0 0 0,0-1-1,0 1 1,0-1 0,1 1-36,7-5 188,0 2-37,8-3 66,-11 5-162,-1-1 0,0 0 0,1 0 1,-1 0-1,0-1 0,1 0-55,11-11 191,4-6 37,0 2-72,43-33 132,-59 48-258,0-1 1,0 0-1,-1 0 1,0 0-1,0 0 1,4-6-31,-7 8 12,1-1 0,-1 0-1,0 0 1,1 0 0,-1 0 0,-1 0 0,1 0 0,0-1-1,-1 1 1,0 0 0,1 0 0,-2-3-12,1 4 7,0 0 0,0 1-1,0-1 1,0 0 0,0 0 0,-1 0 0,1 1 0,-1-1-1,1 0 1,-1 1 0,0-1 0,0 1 0,0-1-1,0 0 1,0 1 0,0 0 0,0-1 0,0 1 0,0 0-1,-1-1 1,1 1 0,0 0 0,-1 0 0,1 0 0,-1 0-1,0 1 1,1-1 0,-2 0-7,-2-1 18,0 1 1,0-1-1,-1 2 1,1-1-1,0 0 1,-1 1-1,-3 0-18,-5 0 61,-1 0 0,0 1 1,1 0-1,-1 1 0,-2 2-61,13-3 14,0 0-1,0 1 1,-1 0-1,1 0 1,0 0-1,1 0 1,-1 1-1,0 0-13,1-1 4,0 1 0,-1 1-1,1-1 1,1 0 0,-1 1 0,0-1-1,1 1 1,0 0 0,0 0-4,-4 8 8,0-2 10,2 0 0,-1 0 0,0 5-18,4-10 0,0-1 0,0 1-1,0-1 1,1 1 0,0-1-1,0 1 1,0 0-1,0-1 1,1 1 0,0 1 0,2 10-13,9 38 4,-11-52 13,-1-1-1,1 1 0,0-1 0,0 0 1,0 1-1,-1-1 0,1 0 0,1 0 1,-1 0-1,0 0 0,0 0 1,0 0-1,1 0 0,-1 0 0,0 0 1,2 0-4,23 9 26,-16-7-9,26 8 76,-27-9-53,0 0 0,0-1-1,0 0 1,0-1 0,1 0-1,-1-1 1,0 0 0,2 0-40,14-6 41,-1-2-61,-10 2 19,1 0-48,-1 0-35,0 0-38,0 0-36,0 0-35,-1-1-34,0 1-33,10-9-358,-14 8 240,-1 1-42,0-1-40,-1 1-35,1-1-54,-1 1-32,9-6-669,-4 5 143,6-2-671</inkml:trace>
  <inkml:trace contextRef="#ctx0" brushRef="#br0" timeOffset="3885.338">3932 772 4096,'-1'-1'164,"1"1"-35,-1-1 41,0 0-101,0 0-47,-1-2-66,1 2 81,0 1 20,1-1 33,-1 1 40,0-1 48,1 1 25,-1-1 47,1 0 52,-1 1 57,0-1 61,1 0 65,-1 1 71,0-1 75,1 1-365,0 0-33,-1-1 142,1 1-107,-1 0-91,0 0-64,0 0-69,-3 0-91,3 0 84,0 0 41,0 0 58,0 0 17,0 0 48,1 0 55,-1 0 61,1 0 66,-1 1 73,1-1 80,0 0 84,0 2-129,-2 6-194,-1-1-39,-5 11 120,7-9-285,-1 0-1,2 0 1,-1 0-1,1 2-92,1 26 166,0-3-104,-1 236-4,1-237-21,6 30-37,-3-23-15,1 33-12,8 21 14,-9-75-31,1 0 0,1 3 44,2 4-71,-4-8-50,-2-3-85,-1-7 54,-1 1-40,1 2-81,-1-4 52,1-2-1,1 0-45,0-1 4,0 0-43,0-1-48,1 0-54,-2-1-95,0-1-57,-1-1 139,0 0-47,0 0-55,0 0-46,0 0-158,0 0-414</inkml:trace>
  <inkml:trace contextRef="#ctx0" brushRef="#br0" timeOffset="4216.964">3962 832 6656,'11'-5'899,"-5"2"-330,-1 1-130,-2 0-42,1 0 23,-1 0-75,-1 1-67,0-1-59,0 1-53,0 0-43,0-2 21,4-1-16,-3 3 3,-1 1 3,1-1 61,0 1 71,1 0 86,3 0-180,-1 1-41,7 1 30,-2 0-97,17 7 0,-17-5-16,2 1-55,0 3 34,11 12 108,-6 2 52,-15-17-143,0-1-1,-1 1 1,0-1-1,0 1 1,0 0-1,-1 0 1,1 0-1,-1 0 1,0 0-1,-1 0 0,1 0 1,-1 0-44,1 15 151,-1-13-68,1 1 1,-2-1-1,1 1 0,-1 0-83,-4 11 144,-8-3-41,-29 27 51,40-41-156,0-1-1,0 1 0,1-1 1,-1 0-1,0 0 0,0 1 1,0-2-1,0 1 0,-1 0 1,1 0-1,0 0 1,0-1-1,0 0 0,-1 1 3,-9 2-69,5 0-15,2 0-38,0-1-19,1 0-36,-2 0-37,-3-1-40,9-1 242,-5 0-100,-1 0-80,0 0-70,0 0-57,-5 0-361,-10 0-1098,20 0 1333,0 0-81,1 0-82,0 0-80,0 0 84,0 0-1196,0 0 1058,0 0 168,0 0 37,0 0-944</inkml:trace>
  <inkml:trace contextRef="#ctx0" brushRef="#br0" timeOffset="6868.189">4582 772 5376,'-1'-9'1207,"0"4"-461,-1 2-206,0 0-106,1 1-176,-1 0-112,1 1-120,0 0-36,0 0-36,1 0-39,-2 0 285,1 0-36,-2-1 68,1 2-85,0 0-104,1 0-33,-2 0-3,1-1 86,-2-5 65,4 5-150,0 1 0,0 0-1,-1-1 1,1 1 0,0-1-1,-1 1 1,1 0 0,0-1 0,-1 1-1,1 0 1,0-1 0,-1 1-1,1 0 1,0 0 0,-1-1 0,1 1-1,-1 0 1,1 0 0,-1 0-1,1-1 1,-1 1 0,1 0 0,-1 0-1,1 0 1,0 0 0,-1 0-1,1 0 1,-1 0 0,1 0 0,-1 0-1,1 0 1,-1 1-8,-14-2 165,-4 1-70,-8 3-104,-3 7 3,17-7 38,-3 1 67,14-3-78,0 0-1,0 0 0,1 0 1,-1 0-1,0 0 0,1 0 0,-1 0 1,0 2-21,-8 6 101,-2 3 24,3-1-35,1 3-21,-1 18-12,8-29-55,-2 12 1,0 0 1,0 0 0,2 0-1,0 0 1,1 0-1,0 0 1,2 8-4,4-3 59,-2-7 15,-3-7 9,1 0-1,0 1 0,1-1 0,0 2-82,0-4 62,-1-1-1,0 1 1,1-1 0,-1 1-1,1-1 1,1 1-62,0 0 95,3 2 102,-1-1 35,2-3 45,2-4 58,11-7 112,-10 4-268,0-1-34,4-2-9,-12 7-111,0-1 0,0 0 0,0 0 0,-1 0 0,1 0 0,2-2-25,-2 0 19,0 0 1,0 0 0,-1 0 0,1 0 0,1-4-20,4-7 28,13-15 41,-16 24-51,0 0-1,-1-1 0,0 0 1,0 0-1,0 0 0,-1-1 1,0 1-1,0-1-17,-1-7 42,-1 0-1,0 0 1,-1 0 0,-1-7-42,0 3-7,1 14-41,0 5 5,-1 14-16,1 4-56,4 0 81,3 14 59,-3-8 27,2 0-1,4 10-51,-7-26-3,0 0-1,1 1 1,0-1-1,0-1 0,1 1 1,-1-1-1,2 0 1,-1 0-1,3 2 4,-7-8 4,0 1 0,1-1 0,-1 0 0,1 0 0,-1 0 0,1 0 0,-1 0 0,1 0 0,0-1 0,-1 1 0,1 0 0,0-1 0,0 1 0,-1-1 0,1 0 1,0 1-1,0-1 0,1 0-4,1-1 12,0 1 0,1-1 0,-1 0 0,0 0 0,0-1 0,2 0-12,4-2 37,12-5 74,-5-5-40,-11 7-40,9-9-1,-4 0 41,-8 11-23,0-1 0,-1 1 0,0 0 1,0-1-1,0 0-48,4-23 264,-4-18 197,-2 27-332,0-29 91,0 24-154,0 1-39,3 9-35,7 2-74,-10 13 80,0 0 0,0 0 0,0-1 0,0 1 1,0 0-1,0 0 0,0 0 0,0 0 1,0 0-1,0 0 0,0 0 0,0 0 0,1 0 1,-1 0-1,0-1 0,0 1 0,0 0 1,0 0-1,0 0 0,0 0 0,0 0 0,0 0 1,1 0-1,-1 0 0,0 0 0,0 0 1,0 0-1,0 0 0,0 0 0,0 0 0,0 0 1,1 0-1,-1 0 0,0 0 0,0 0 1,0 0-1,0 0 0,0 0 0,0 0 0,0 0 1,1 0-1,-1 0 0,0 1 0,0-1 1,0 0-1,0 0 0,0 0 0,0 0 0,0 0 1,0 0-1,0 0 0,0 0 0,0 0 1,1 0-1,-1 1 0,0-1 0,0 0 2,10 14-109,-3 4 56,3 25 64,-7-27 12,8 22 7,-6-24-18,-1 0 0,1 8-12,-1 2 36,-2-8 3,1 0 1,0 0-1,3 3-39,0 2 5,3 12-44,-2-2 14,-2-13 47,-2-7 8,-2-3 36,1 2 117,-2-9-170,0-1-1,1 0 0,-1 1 1,1-1-1,-1 0 0,0 0 1,1 1-1,-1-1 0,1 0 1,-1 0-1,0 0 0,1 0 1,-1 1-1,1-1 0,-1 0 1,1 0-1,-1 0 0,1 0 1,-1 0-1,1 0 0,0 0-12,1 0 288,-3-14-22,0 0-87,-2 1-70,1 0-51,-1 3-37,1 0-1,1 0 0,0-1 1,0 0-21,1 1 8,0-20-15,0 23-4,1 1-1,0-1 1,0 0-1,0 0 1,1 1-1,0-1 1,0 1-1,3-7 12,8-14-56,-7 12 6,2 0 0,3-5 50,-7 13-33,1 1 0,0 0 0,0 0 0,1 0 33,3-3 33,1 1-106,0 0-93,1-1-84,2 0-147,1-1-88,8-4-370,-1 1-98,15-11-855,-28 19 1508,3-2-99,6 4 111,0 1 189,8-8 38,-17 7 87,14 1-30,-8 3 64,-4 0 55,-1-1 88,-4 0-10,0 0 35,-2 0 327,-3 0 26,0 0-74,0-2-279,0 1-50,0 0-45,0 0-37,0-1 16,0-2-31,0 2 24,0 2-97,0 0 0,0 0 0,0 0 0,0 0 0,0 0-1,0 0 1,0 0 0,0 0 0,0 0 0,0 0 0,0 0 0,0-1-1,0 1 1,0 0 0,0 0 0,0 0 0,0 0 0,0 0 0,0 0-1,0 0 1,0 0 0,0 0 0,0 0 0,0 0 0,0-1 0,0 1-1,0 0 1,0 0 0,0 0 0,0 0 0,0 0 0,-1 0 0,1 0-1,0 0 1,0 0 0,0 0 0,0 0 0,0 0 0,0 0 0,0 0-1,0 0 1,0 0 0,0 0 0,0 0 0,-1 0 0,1 0 0,0 0-1,0 0 1,0 0 0,0 0 0,0 0 0,0 0 0,0 0 0,0 0-1,0 0 1,0 0 0,-1 0-8,-2 0 148,-12 0 213,6-3-150,1-1-106,-5-3 5,12 7-105,0-1-1,-1 1 0,1 0 1,0-1-1,0 1 1,-1 0-1,1 0 0,0 0 1,0 0-1,-1 0 1,1 0-1,0 0 0,0 1 1,-1-1-1,1 0 1,0 1-1,0-1 0,0 1 1,-1-1-5,-2 2 15,-12 6 13,9-3-55,-1 9-54,1 3 45,5-9 15,1 0 0,0 0 0,0 0 1,1 0-1,0 1 0,1 4 21,0 15-30,-1-12 23,-1-11 14,1 0-1,0 0 1,0 0-1,0 0 1,0 0-1,1 0 1,0 0 0,0 0-1,1 0 1,-1-1-1,1 1 1,0 0 0,0-1-1,2 3-6,11 18 11,-14-23-7,0-1 0,0 1 1,1-1-1,-1 1 0,0-1 0,1 0 1,-1 1-1,0-1 0,1 0 1,0 0-5,-1 0 9,0-1 1,0 1 0,0-1 0,0 1 0,0-1 0,0 0 0,0 1 0,0-1 0,0 0 0,0 0 0,0 0 0,0 0 0,0 0 0,0 0 0,0 0-1,0 0 1,0-1 0,0 1 0,0 0 0,0 0 0,0-1 0,0 1 0,0-1 0,0 1 0,0-1 0,0 0-10,1 0 30,0-1 0,0-1 0,0 1 0,0 0 0,0 0 0,-1-1 0,2-1-30,0-1 33,8-12 142,3-3 24,-9 12-115,1-3 79,-1 0-37,0-13 43,-4 11-85,-1-1 0,-1-8-84,0-9 116,1 6-74,1 13-49,0 17-24,0-1 5,3 4-17,7 17-42,-7-14 81,0 0-1,1 0 1,0-1-1,0 1 1,2-1-1,-1 0 0,3 2 5,9 2 0,9 7 0,-22-17 0,-1 0 0,1 0 0,0 0-1,0 0 1,0-1 0,1 0 0,1 1 0,-5-3 1,0 0 0,0-1 0,0 1 0,0 0 0,0-1 0,0 1 0,0-1 0,0 0 0,0 0 0,1 0 0,-1 0 0,0 0 0,0 0 0,0 0 0,0-1 0,0 1 1,1-1-1,-1 0 0,0 1 0,0-1 0,-1 0 0,3-1-1,22-13 110,-17 10-37,0 0 0,-1-1 0,5-3-73,-10 7 15,0-1 0,0 0 1,0 0-1,-1 0 1,1 0-1,1-3-15,16-37 96,5-5-21,-5-10 5,6-8-43,-6-19-16,-6 35 18,-6 23 5,-1 0 0,-2 0 0,1-9-44,-3 5 32,-1 3-5,1 1-1,7-23-26,-1 17 42,2-9 28,-6 14 13,-1 5 23,-3 1 41,-1-24 344,0 44-395,0 4-155,-2 26-91,-3 12 52,-1-2 53,3 7-119,3 42 164,1-42-65,-1-19 14,0 64-279,5 3 330,5-13-185,-3-34 74,5 22-16,-1-5 51,-6-43 45,0 0 1,2 2 30,-2-9 1,0 1 0,1-1 1,2 2-2,-3-7 8,0 0-1,0 0 1,1 0 0,0-1 0,1 0 0,-1 0 0,1-1-1,0 0 1,1 0 0,8 5-8,-13-9-3,1 0 0,-1 0 0,1 0 0,0-1 0,0 1 0,0-1 0,0 0 0,0 0 0,0 0 0,0-1 1,1 1-1,-1-1 0,0 0 0,0 0 0,0-1 0,1 1 0,-1-1 0,3-1 3,0 0-8,0-1 0,0 0 1,0 0-1,-1 0 0,2-2 8,20-13 7,-24 15-2,6-4 15,-1 0-1,0 0 1,5-6-20,20-26 96,-6 4 0,-8-6-96,5 6 5,-20 27 14,-1-1-1,0 0 0,0 1 1,-1-2-1,0 1 1,-1-1-19,4-24 99,-4 0 43,-2 34-141,0 0 0,0 0 0,0 0 1,0 0-1,0 0 0,0 0 0,0-1 0,0 1 0,0 0 0,0 0 0,0 0 1,0 0-1,0 0 0,0 0 0,0 0 0,0 0 0,0 0 0,0 0 0,0 0 1,0-1-1,0 1 0,0 0 0,0 0 0,0 0 0,0 0 0,0 0 0,-1 0 1,1 0-1,0 0 0,0 0 0,0 0 0,0 0 0,0 0 0,0 0 0,0 0 1,0 0-1,0 0 0,0-1 0,0 1 0,0 0 0,0 0 0,-1 0 0,1 0 1,0 0-1,0 0 0,0 0 0,0 0 0,0 0 0,0 0 0,0 0 0,0 0 1,0 0-1,0 0 0,-1 0 0,1 0 0,0 1 0,0-1-1,-1 0-1,0 0 0,0 0 0,0 0-1,0 0 1,0 0 0,0 1 0,0-1 0,0 0 0,0 1 0,0-1-1,0 1 1,0-1 0,0 1 0,0 0 0,0 0 1,-10 14-55,8-8 13,0 1 0,0-1 0,1 1 0,0 0 42,2-7-5,-1 2-15,1 1 0,-1-1 0,1 0-1,0 1 1,0-1 0,0 1 0,0-1 0,1 0 0,0 1 20,8 28-117,-6-22 89,7 20-26,-6-14 49,1-1 0,1 0 0,0-1 0,1 1-1,3 3 6,8 8-19,4 1 38,24 21 104,-35-39-78,-10-8-43,0 0 0,1 0-1,-1 0 1,1 0 0,0 0 0,-1-1 0,1 1 0,0 0-1,-1-1 1,1 0 0,0 1 0,0-1 0,-1 0-1,2 0-1,10 0 49,4 0 67,-15 0-98,0 0-6,0 0-1,-1 0 1,1 0 0,0 0-1,0 0 1,0 0 0,-1-1-1,1 1 1,0-1 0,0 1-1,-1-1 1,1 1-1,-1-1 1,1 0 0,0 0-1,-1 0 1,1 0 0,-1 0-1,0 0 1,1 0 0,-1-1-1,0 1 1,0 0-1,0-1 1,0 1-12,5-7 41,-2 0 0,1 0 0,-1 0 0,0-1-41,-3 6 19,0-1 0,0 0 0,0 1 1,0-1-1,0 0 0,-1 0 0,0 0 1,1 0-1,-2 0 0,1 0 1,0 1-1,-1-2-19,-8-28 53,-3-1-50,-6-8-49,-12-19-78,26 52 104,3 7 7,-7-14-21,-7-6 31,13 20-2,0 0 0,0 0 0,1 0 1,-1 1-1,0-1 0,-1 1 0,1-1 1,0 1-1,-1 0 5,-15-3-104,11 4 35,14 0-59,-2-3-48,-1 1 148,0-1 1,0 1 0,0-1-1,0 1 1,0 1 0,4-2 27,16-8-44,-7-1 37,-12 7 3,0 2 0,1-1 0,0 1 0,-1 0 0,1 0 0,0 0 0,1 1 0,-1 0 0,5-1 4,8 0 21,-12 2-12,0 0 1,1-1 0,-1 0 0,-1 0 0,1 0 0,5-3-10,-5 2 4,0 1 0,0-1 0,0 1 0,3 0-4,10-4 16,-5 1-11,-12 4-3,0-1-1,0 1 0,1 0 1,-1 1-1,0-1 0,0 0 1,1 1-1,1 0-1,-2 0 12,1 0 1,0 0-1,0 1 0,-1-1 0,1 1 0,3 1-12,-4-1 4,1 1 0,-1 0-1,0 0 1,0 0 0,-1 0-1,1 0 1,0 1-1,-1-1 1,2 2-4,0 0 6,3 5-24,-1 0-1,1 0 1,-1 0 0,-1 1-1,0 0 1,0 0 0,-1 0-1,0 0 1,1 9 18,1 1-43,2-1 0,2 3 43,1 1-30,-2-6-13,0 1-1,4 15 44,0 7 0,8 24 80,6-2 117,-18-40-105,0-1 35,1-6 92,-15-20-128,2-2 43,-8-17 366,6 12-315,1 2-77,-3-4 100,1 0-46,-4-13 55,3 9-126,3 9-35,1 0 0,0 0-1,1-1 1,-1-4-56,2-19 116,6 6-63,6 0-56,0 2-43,-8 16 39,1 1 1,0-1-1,1 1 1,0 0-1,0 0 1,6-5 6,14-8-89,-20 18 71,0-1-1,-1 0 0,1 0 1,-1-1-1,3-2 19,5-11-12,-9 13 15,1-1 0,0 1 0,0 0 0,2-2-3,2-2-129,6-12-70,-9 14 51,0-1-96,-2 5 75,0-1-37,0 0-42,1 0-46,-1 1 177,-1 0-84,0 0-74,0 0-69,0 0-61,-1 1-52,0-1-45,-1 0-38,0-3-574,0 6 933,0-1-1,-1 0 0,1 0 0,0 1 1,-1-1-1,1 0 0,-1 0 0,1 1 0,-1-1 1,1 0-1,-1 1 0,1-1 0,-1 1 1,1-1-1,-2 0 182,-3-2-919,-1 1-588,-3 2-852</inkml:trace>
  <inkml:trace contextRef="#ctx0" brushRef="#br0" timeOffset="7142.932">5550 590 9984,'-10'-6'2170,"7"5"-1281,1 0-211,1 2-81,2 1-106,0-1-291,0 1-36,4 1 10,-4-4-162,-1 1-1,0 0 1,1 0-1,-1 0 1,1-1-1,-1 1 1,0 0 0,1-1-1,-1 1 1,1 0-1,-1-1 1,0 1-1,0 0 1,1-1-1,-1 1 1,0-1 0,0 1-1,1 0 1,-1-1-1,0 1 1,0-1-12,2-2 106,-1 1 48,7-1 56,-1 1-105,22-6 162,1-1-57,0-2-69,-4-2-78,-13 5-32,-1 2 1,1 0-1,1 0 1,-1 1-1,1 1 1,0 1 0,0-1-1,6 1-31,13 0 29,27-4-11,-17 0-108,-37 5 46,65-13-445,-47 11 246,-12 2 82,0 0-35,9 0-219,-11 1 157,1 0-36,-1 0-40,1 1-44,0-1-47,0 1-49,4 0-193,0 0-39,0-1-43,0 0-47,9-3-563,12-5-808,-36 9 2147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B64087-086D-41F2-8593-3120D5F0E315}" type="datetimeFigureOut">
              <a:rPr lang="zh-CN" altLang="en-US" smtClean="0"/>
              <a:t>2020/1/1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6CDB4-1A9E-4689-81CC-52F0B4C02491}" type="slidenum">
              <a:rPr lang="zh-CN" altLang="en-US" smtClean="0"/>
              <a:t>‹#›</a:t>
            </a:fld>
            <a:endParaRPr lang="zh-CN" altLang="en-US"/>
          </a:p>
        </p:txBody>
      </p:sp>
    </p:spTree>
    <p:extLst>
      <p:ext uri="{BB962C8B-B14F-4D97-AF65-F5344CB8AC3E}">
        <p14:creationId xmlns:p14="http://schemas.microsoft.com/office/powerpoint/2010/main" val="711321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a:t>
            </a:fld>
            <a:endParaRPr lang="zh-CN" altLang="en-US"/>
          </a:p>
        </p:txBody>
      </p:sp>
    </p:spTree>
    <p:extLst>
      <p:ext uri="{BB962C8B-B14F-4D97-AF65-F5344CB8AC3E}">
        <p14:creationId xmlns:p14="http://schemas.microsoft.com/office/powerpoint/2010/main" val="3229687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简要描述一下这三个问题</a:t>
            </a:r>
          </a:p>
        </p:txBody>
      </p:sp>
      <p:sp>
        <p:nvSpPr>
          <p:cNvPr id="4" name="灯片编号占位符 3"/>
          <p:cNvSpPr>
            <a:spLocks noGrp="1"/>
          </p:cNvSpPr>
          <p:nvPr>
            <p:ph type="sldNum" sz="quarter" idx="5"/>
          </p:nvPr>
        </p:nvSpPr>
        <p:spPr/>
        <p:txBody>
          <a:bodyPr/>
          <a:lstStyle/>
          <a:p>
            <a:fld id="{6446CDB4-1A9E-4689-81CC-52F0B4C02491}" type="slidenum">
              <a:rPr lang="zh-CN" altLang="en-US" smtClean="0"/>
              <a:t>19</a:t>
            </a:fld>
            <a:endParaRPr lang="zh-CN" altLang="en-US"/>
          </a:p>
        </p:txBody>
      </p:sp>
    </p:spTree>
    <p:extLst>
      <p:ext uri="{BB962C8B-B14F-4D97-AF65-F5344CB8AC3E}">
        <p14:creationId xmlns:p14="http://schemas.microsoft.com/office/powerpoint/2010/main" val="473621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运行具体的</a:t>
            </a:r>
            <a:r>
              <a:rPr lang="en-US" altLang="zh-CN" dirty="0"/>
              <a:t>code</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251</a:t>
            </a:fld>
            <a:endParaRPr lang="zh-CN" altLang="en-US"/>
          </a:p>
        </p:txBody>
      </p:sp>
    </p:spTree>
    <p:extLst>
      <p:ext uri="{BB962C8B-B14F-4D97-AF65-F5344CB8AC3E}">
        <p14:creationId xmlns:p14="http://schemas.microsoft.com/office/powerpoint/2010/main" val="32808064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252</a:t>
            </a:fld>
            <a:endParaRPr lang="zh-CN" altLang="en-US"/>
          </a:p>
        </p:txBody>
      </p:sp>
    </p:spTree>
    <p:extLst>
      <p:ext uri="{BB962C8B-B14F-4D97-AF65-F5344CB8AC3E}">
        <p14:creationId xmlns:p14="http://schemas.microsoft.com/office/powerpoint/2010/main" val="24009186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运行具体的</a:t>
            </a:r>
            <a:r>
              <a:rPr lang="en-US" altLang="zh-CN" dirty="0"/>
              <a:t>code</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253</a:t>
            </a:fld>
            <a:endParaRPr lang="zh-CN" altLang="en-US"/>
          </a:p>
        </p:txBody>
      </p:sp>
    </p:spTree>
    <p:extLst>
      <p:ext uri="{BB962C8B-B14F-4D97-AF65-F5344CB8AC3E}">
        <p14:creationId xmlns:p14="http://schemas.microsoft.com/office/powerpoint/2010/main" val="22307467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运行具体的</a:t>
            </a:r>
            <a:r>
              <a:rPr lang="en-US" altLang="zh-CN" dirty="0"/>
              <a:t>code</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254</a:t>
            </a:fld>
            <a:endParaRPr lang="zh-CN" altLang="en-US"/>
          </a:p>
        </p:txBody>
      </p:sp>
    </p:spTree>
    <p:extLst>
      <p:ext uri="{BB962C8B-B14F-4D97-AF65-F5344CB8AC3E}">
        <p14:creationId xmlns:p14="http://schemas.microsoft.com/office/powerpoint/2010/main" val="19469892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运行具体的</a:t>
            </a:r>
            <a:r>
              <a:rPr lang="en-US" altLang="zh-CN" dirty="0"/>
              <a:t>code</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255</a:t>
            </a:fld>
            <a:endParaRPr lang="zh-CN" altLang="en-US"/>
          </a:p>
        </p:txBody>
      </p:sp>
    </p:spTree>
    <p:extLst>
      <p:ext uri="{BB962C8B-B14F-4D97-AF65-F5344CB8AC3E}">
        <p14:creationId xmlns:p14="http://schemas.microsoft.com/office/powerpoint/2010/main" val="36453706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259</a:t>
            </a:fld>
            <a:endParaRPr lang="zh-CN" altLang="en-US"/>
          </a:p>
        </p:txBody>
      </p:sp>
    </p:spTree>
    <p:extLst>
      <p:ext uri="{BB962C8B-B14F-4D97-AF65-F5344CB8AC3E}">
        <p14:creationId xmlns:p14="http://schemas.microsoft.com/office/powerpoint/2010/main" val="20047854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Variational inference: foundations and modern methods,</a:t>
            </a:r>
          </a:p>
          <a:p>
            <a:r>
              <a:rPr lang="en-US" altLang="zh-CN" dirty="0"/>
              <a:t>Nips tutorial, 2016</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264</a:t>
            </a:fld>
            <a:endParaRPr lang="zh-CN" altLang="en-US"/>
          </a:p>
        </p:txBody>
      </p:sp>
    </p:spTree>
    <p:extLst>
      <p:ext uri="{BB962C8B-B14F-4D97-AF65-F5344CB8AC3E}">
        <p14:creationId xmlns:p14="http://schemas.microsoft.com/office/powerpoint/2010/main" val="18414010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266</a:t>
            </a:fld>
            <a:endParaRPr lang="zh-CN" altLang="en-US"/>
          </a:p>
        </p:txBody>
      </p:sp>
    </p:spTree>
    <p:extLst>
      <p:ext uri="{BB962C8B-B14F-4D97-AF65-F5344CB8AC3E}">
        <p14:creationId xmlns:p14="http://schemas.microsoft.com/office/powerpoint/2010/main" val="17914970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270</a:t>
            </a:fld>
            <a:endParaRPr lang="zh-CN" altLang="en-US"/>
          </a:p>
        </p:txBody>
      </p:sp>
    </p:spTree>
    <p:extLst>
      <p:ext uri="{BB962C8B-B14F-4D97-AF65-F5344CB8AC3E}">
        <p14:creationId xmlns:p14="http://schemas.microsoft.com/office/powerpoint/2010/main" val="14473261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273</a:t>
            </a:fld>
            <a:endParaRPr lang="zh-CN" altLang="en-US"/>
          </a:p>
        </p:txBody>
      </p:sp>
    </p:spTree>
    <p:extLst>
      <p:ext uri="{BB962C8B-B14F-4D97-AF65-F5344CB8AC3E}">
        <p14:creationId xmlns:p14="http://schemas.microsoft.com/office/powerpoint/2010/main" val="882074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概率和图论之间的关系</a:t>
            </a:r>
            <a:endParaRPr lang="en-US" altLang="zh-CN" dirty="0"/>
          </a:p>
          <a:p>
            <a:r>
              <a:rPr lang="zh-CN" altLang="en-US" dirty="0"/>
              <a:t>信念网络给概率模型结构信息；</a:t>
            </a:r>
            <a:endParaRPr lang="en-US" altLang="zh-CN" dirty="0"/>
          </a:p>
          <a:p>
            <a:r>
              <a:rPr lang="zh-CN" altLang="en-US" dirty="0"/>
              <a:t>概率的边缘化</a:t>
            </a:r>
            <a:r>
              <a:rPr lang="en-US" altLang="zh-CN" dirty="0"/>
              <a:t>/</a:t>
            </a:r>
            <a:r>
              <a:rPr lang="zh-CN" altLang="en-US" dirty="0"/>
              <a:t>条件概率等操作可以从图上之间读出来</a:t>
            </a:r>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20</a:t>
            </a:fld>
            <a:endParaRPr lang="zh-CN" altLang="en-US"/>
          </a:p>
        </p:txBody>
      </p:sp>
    </p:spTree>
    <p:extLst>
      <p:ext uri="{BB962C8B-B14F-4D97-AF65-F5344CB8AC3E}">
        <p14:creationId xmlns:p14="http://schemas.microsoft.com/office/powerpoint/2010/main" val="19532492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kumimoji="1" lang="en-US" altLang="zh-CN" dirty="0"/>
            </a:br>
            <a:br>
              <a:rPr kumimoji="1" lang="en-US" altLang="zh-CN" dirty="0"/>
            </a:br>
            <a:r>
              <a:rPr kumimoji="1" lang="en-US" altLang="zh-CN" dirty="0"/>
              <a:t>TYUIO</a:t>
            </a:r>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275</a:t>
            </a:fld>
            <a:endParaRPr lang="zh-CN" altLang="en-US"/>
          </a:p>
        </p:txBody>
      </p:sp>
    </p:spTree>
    <p:extLst>
      <p:ext uri="{BB962C8B-B14F-4D97-AF65-F5344CB8AC3E}">
        <p14:creationId xmlns:p14="http://schemas.microsoft.com/office/powerpoint/2010/main" val="3552834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理解这两幅图很关键。</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280</a:t>
            </a:fld>
            <a:endParaRPr lang="zh-CN" altLang="en-US"/>
          </a:p>
        </p:txBody>
      </p:sp>
    </p:spTree>
    <p:extLst>
      <p:ext uri="{BB962C8B-B14F-4D97-AF65-F5344CB8AC3E}">
        <p14:creationId xmlns:p14="http://schemas.microsoft.com/office/powerpoint/2010/main" val="2821302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281</a:t>
            </a:fld>
            <a:endParaRPr lang="zh-CN" altLang="en-US"/>
          </a:p>
        </p:txBody>
      </p:sp>
    </p:spTree>
    <p:extLst>
      <p:ext uri="{BB962C8B-B14F-4D97-AF65-F5344CB8AC3E}">
        <p14:creationId xmlns:p14="http://schemas.microsoft.com/office/powerpoint/2010/main" val="9112914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忽略</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298</a:t>
            </a:fld>
            <a:endParaRPr lang="zh-CN" altLang="en-US"/>
          </a:p>
        </p:txBody>
      </p:sp>
    </p:spTree>
    <p:extLst>
      <p:ext uri="{BB962C8B-B14F-4D97-AF65-F5344CB8AC3E}">
        <p14:creationId xmlns:p14="http://schemas.microsoft.com/office/powerpoint/2010/main" val="17087524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比较这个模型和</a:t>
            </a:r>
            <a:r>
              <a:rPr kumimoji="1" lang="en-US" altLang="zh-CN" dirty="0"/>
              <a:t>latent</a:t>
            </a:r>
            <a:r>
              <a:rPr kumimoji="1" lang="zh-CN" altLang="en-US" dirty="0"/>
              <a:t> </a:t>
            </a:r>
            <a:r>
              <a:rPr kumimoji="1" lang="en-US" altLang="zh-CN" dirty="0" err="1"/>
              <a:t>dirichlet</a:t>
            </a:r>
            <a:r>
              <a:rPr kumimoji="1" lang="zh-CN" altLang="en-US" dirty="0"/>
              <a:t> </a:t>
            </a:r>
            <a:r>
              <a:rPr kumimoji="1" lang="en-US" altLang="zh-CN" dirty="0"/>
              <a:t>allocation</a:t>
            </a:r>
            <a:r>
              <a:rPr kumimoji="1" lang="zh-CN" altLang="en-US" dirty="0"/>
              <a:t>之间的不同。。。 然后就可以轻松切入</a:t>
            </a:r>
            <a:r>
              <a:rPr kumimoji="1" lang="en-US" altLang="zh-CN" dirty="0"/>
              <a:t>LDA</a:t>
            </a:r>
            <a:r>
              <a:rPr kumimoji="1" lang="zh-CN" altLang="en-US" dirty="0"/>
              <a:t>了。</a:t>
            </a:r>
            <a:endParaRPr kumimoji="1" lang="en-US" altLang="zh-CN" dirty="0"/>
          </a:p>
          <a:p>
            <a:endParaRPr kumimoji="1" lang="en-US" altLang="zh-CN" dirty="0"/>
          </a:p>
          <a:p>
            <a:r>
              <a:rPr kumimoji="1" lang="en-US" altLang="zh-CN" dirty="0"/>
              <a:t>Yeah</a:t>
            </a:r>
          </a:p>
          <a:p>
            <a:endParaRPr kumimoji="1" lang="en-US" altLang="zh-CN" dirty="0"/>
          </a:p>
          <a:p>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299</a:t>
            </a:fld>
            <a:endParaRPr lang="zh-CN" altLang="en-US"/>
          </a:p>
        </p:txBody>
      </p:sp>
    </p:spTree>
    <p:extLst>
      <p:ext uri="{BB962C8B-B14F-4D97-AF65-F5344CB8AC3E}">
        <p14:creationId xmlns:p14="http://schemas.microsoft.com/office/powerpoint/2010/main" val="16515384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Tell</a:t>
            </a:r>
            <a:r>
              <a:rPr kumimoji="1" lang="zh-CN" altLang="en-US" dirty="0"/>
              <a:t> </a:t>
            </a:r>
            <a:r>
              <a:rPr kumimoji="1" lang="en-US" altLang="zh-CN" dirty="0"/>
              <a:t>the</a:t>
            </a:r>
            <a:r>
              <a:rPr kumimoji="1" lang="zh-CN" altLang="en-US" dirty="0"/>
              <a:t> </a:t>
            </a:r>
            <a:r>
              <a:rPr kumimoji="1" lang="en-US" altLang="zh-CN" dirty="0"/>
              <a:t>distinction</a:t>
            </a:r>
            <a:r>
              <a:rPr kumimoji="1" lang="zh-CN" altLang="en-US" dirty="0"/>
              <a:t> </a:t>
            </a:r>
            <a:r>
              <a:rPr kumimoji="1" lang="en-US" altLang="zh-CN" dirty="0"/>
              <a:t>between</a:t>
            </a:r>
            <a:r>
              <a:rPr kumimoji="1" lang="zh-CN" altLang="en-US" dirty="0"/>
              <a:t> </a:t>
            </a:r>
            <a:r>
              <a:rPr kumimoji="1" lang="en-US" altLang="zh-CN" dirty="0"/>
              <a:t>parameters and latent variables.</a:t>
            </a:r>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300</a:t>
            </a:fld>
            <a:endParaRPr lang="zh-CN" altLang="en-US"/>
          </a:p>
        </p:txBody>
      </p:sp>
    </p:spTree>
    <p:extLst>
      <p:ext uri="{BB962C8B-B14F-4D97-AF65-F5344CB8AC3E}">
        <p14:creationId xmlns:p14="http://schemas.microsoft.com/office/powerpoint/2010/main" val="20532128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比较这个模型和</a:t>
            </a:r>
            <a:r>
              <a:rPr kumimoji="1" lang="en-US" altLang="zh-CN" dirty="0"/>
              <a:t>latent</a:t>
            </a:r>
            <a:r>
              <a:rPr kumimoji="1" lang="zh-CN" altLang="en-US" dirty="0"/>
              <a:t> </a:t>
            </a:r>
            <a:r>
              <a:rPr kumimoji="1" lang="en-US" altLang="zh-CN" dirty="0" err="1"/>
              <a:t>dirichlet</a:t>
            </a:r>
            <a:r>
              <a:rPr kumimoji="1" lang="zh-CN" altLang="en-US" dirty="0"/>
              <a:t> </a:t>
            </a:r>
            <a:r>
              <a:rPr kumimoji="1" lang="en-US" altLang="zh-CN" dirty="0"/>
              <a:t>allocation</a:t>
            </a:r>
            <a:r>
              <a:rPr kumimoji="1" lang="zh-CN" altLang="en-US" dirty="0"/>
              <a:t>之间的不同。。。 然后就可以轻松切入</a:t>
            </a:r>
            <a:r>
              <a:rPr kumimoji="1" lang="en-US" altLang="zh-CN" dirty="0"/>
              <a:t>LDA</a:t>
            </a:r>
            <a:r>
              <a:rPr kumimoji="1" lang="zh-CN" altLang="en-US" dirty="0"/>
              <a:t>了。</a:t>
            </a:r>
            <a:endParaRPr kumimoji="1" lang="en-US" altLang="zh-CN" dirty="0"/>
          </a:p>
          <a:p>
            <a:endParaRPr kumimoji="1" lang="en-US" altLang="zh-CN" dirty="0"/>
          </a:p>
          <a:p>
            <a:r>
              <a:rPr kumimoji="1" lang="en-US" altLang="zh-CN" dirty="0"/>
              <a:t>Yeah</a:t>
            </a:r>
          </a:p>
          <a:p>
            <a:endParaRPr kumimoji="1" lang="en-US" altLang="zh-CN" dirty="0"/>
          </a:p>
          <a:p>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301</a:t>
            </a:fld>
            <a:endParaRPr lang="zh-CN" altLang="en-US"/>
          </a:p>
        </p:txBody>
      </p:sp>
    </p:spTree>
    <p:extLst>
      <p:ext uri="{BB962C8B-B14F-4D97-AF65-F5344CB8AC3E}">
        <p14:creationId xmlns:p14="http://schemas.microsoft.com/office/powerpoint/2010/main" val="4360114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https://blog.csdn.net/ld326/article/details/78608418</a:t>
            </a:r>
          </a:p>
          <a:p>
            <a:endParaRPr lang="en-US" altLang="zh-CN" dirty="0"/>
          </a:p>
          <a:p>
            <a:r>
              <a:rPr lang="en-US" altLang="zh-CN" dirty="0"/>
              <a:t>https://mp.weixin.qq.com/s?__biz=MzIzMjU1NTg3Ng==&amp;mid=2247484925&amp;idx=1&amp;sn=3dd62ca6d7c1ae67644a199bb87349ce&amp;chksm=e89251f6dfe5d8e0d11539be1cf244ec5103e8032b0a355d0f31afa627d94de8e328c4ae692e&amp;scene=21#wechat_redirect</a:t>
            </a:r>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349</a:t>
            </a:fld>
            <a:endParaRPr lang="zh-CN" altLang="en-US"/>
          </a:p>
        </p:txBody>
      </p:sp>
    </p:spTree>
    <p:extLst>
      <p:ext uri="{BB962C8B-B14F-4D97-AF65-F5344CB8AC3E}">
        <p14:creationId xmlns:p14="http://schemas.microsoft.com/office/powerpoint/2010/main" val="8900556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kumimoji="1" lang="en-US" altLang="zh-CN" dirty="0"/>
            </a:br>
            <a:br>
              <a:rPr kumimoji="1" lang="en-US" altLang="zh-CN" dirty="0"/>
            </a:br>
            <a:r>
              <a:rPr kumimoji="1" lang="en-US" altLang="zh-CN" dirty="0"/>
              <a:t>TYUIO</a:t>
            </a:r>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353</a:t>
            </a:fld>
            <a:endParaRPr lang="zh-CN" altLang="en-US"/>
          </a:p>
        </p:txBody>
      </p:sp>
    </p:spTree>
    <p:extLst>
      <p:ext uri="{BB962C8B-B14F-4D97-AF65-F5344CB8AC3E}">
        <p14:creationId xmlns:p14="http://schemas.microsoft.com/office/powerpoint/2010/main" val="9645198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以下应用的部分，在统计机器学习课程上不讲</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389</a:t>
            </a:fld>
            <a:endParaRPr lang="zh-CN" altLang="en-US"/>
          </a:p>
        </p:txBody>
      </p:sp>
    </p:spTree>
    <p:extLst>
      <p:ext uri="{BB962C8B-B14F-4D97-AF65-F5344CB8AC3E}">
        <p14:creationId xmlns:p14="http://schemas.microsoft.com/office/powerpoint/2010/main" val="2166740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修改一下，先写一个样本，再写一个数据集的，这张图需要修改</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22</a:t>
            </a:fld>
            <a:endParaRPr lang="zh-CN" altLang="en-US"/>
          </a:p>
        </p:txBody>
      </p:sp>
    </p:spTree>
    <p:extLst>
      <p:ext uri="{BB962C8B-B14F-4D97-AF65-F5344CB8AC3E}">
        <p14:creationId xmlns:p14="http://schemas.microsoft.com/office/powerpoint/2010/main" val="3081315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数据集的表达形式，这里公式需要修改</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23</a:t>
            </a:fld>
            <a:endParaRPr lang="zh-CN" altLang="en-US"/>
          </a:p>
        </p:txBody>
      </p:sp>
    </p:spTree>
    <p:extLst>
      <p:ext uri="{BB962C8B-B14F-4D97-AF65-F5344CB8AC3E}">
        <p14:creationId xmlns:p14="http://schemas.microsoft.com/office/powerpoint/2010/main" val="3158923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左边手写问题的数学描述</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24</a:t>
            </a:fld>
            <a:endParaRPr lang="zh-CN" altLang="en-US"/>
          </a:p>
        </p:txBody>
      </p:sp>
    </p:spTree>
    <p:extLst>
      <p:ext uri="{BB962C8B-B14F-4D97-AF65-F5344CB8AC3E}">
        <p14:creationId xmlns:p14="http://schemas.microsoft.com/office/powerpoint/2010/main" val="65744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25</a:t>
            </a:fld>
            <a:endParaRPr lang="zh-CN" altLang="en-US"/>
          </a:p>
        </p:txBody>
      </p:sp>
    </p:spTree>
    <p:extLst>
      <p:ext uri="{BB962C8B-B14F-4D97-AF65-F5344CB8AC3E}">
        <p14:creationId xmlns:p14="http://schemas.microsoft.com/office/powerpoint/2010/main" val="355952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注意分析，这里</a:t>
            </a:r>
            <a:r>
              <a:rPr lang="en-US" altLang="zh-CN" dirty="0"/>
              <a:t>xi</a:t>
            </a:r>
            <a:r>
              <a:rPr lang="zh-CN" altLang="en-US" dirty="0"/>
              <a:t>之间相互独立吗？为什么？</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26</a:t>
            </a:fld>
            <a:endParaRPr lang="zh-CN" altLang="en-US"/>
          </a:p>
        </p:txBody>
      </p:sp>
    </p:spTree>
    <p:extLst>
      <p:ext uri="{BB962C8B-B14F-4D97-AF65-F5344CB8AC3E}">
        <p14:creationId xmlns:p14="http://schemas.microsoft.com/office/powerpoint/2010/main" val="2660571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27</a:t>
            </a:fld>
            <a:endParaRPr lang="zh-CN" altLang="en-US"/>
          </a:p>
        </p:txBody>
      </p:sp>
    </p:spTree>
    <p:extLst>
      <p:ext uri="{BB962C8B-B14F-4D97-AF65-F5344CB8AC3E}">
        <p14:creationId xmlns:p14="http://schemas.microsoft.com/office/powerpoint/2010/main" val="3501164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29</a:t>
            </a:fld>
            <a:endParaRPr lang="zh-CN" altLang="en-US"/>
          </a:p>
        </p:txBody>
      </p:sp>
    </p:spTree>
    <p:extLst>
      <p:ext uri="{BB962C8B-B14F-4D97-AF65-F5344CB8AC3E}">
        <p14:creationId xmlns:p14="http://schemas.microsoft.com/office/powerpoint/2010/main" val="179027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30</a:t>
            </a:fld>
            <a:endParaRPr lang="zh-CN" altLang="en-US"/>
          </a:p>
        </p:txBody>
      </p:sp>
    </p:spTree>
    <p:extLst>
      <p:ext uri="{BB962C8B-B14F-4D97-AF65-F5344CB8AC3E}">
        <p14:creationId xmlns:p14="http://schemas.microsoft.com/office/powerpoint/2010/main" val="154950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因子图和</a:t>
            </a:r>
            <a:r>
              <a:rPr lang="en-US" altLang="zh-CN" dirty="0"/>
              <a:t>Junction Tree</a:t>
            </a:r>
            <a:r>
              <a:rPr lang="zh-CN" altLang="en-US" dirty="0"/>
              <a:t>都是数据结构，用来作为推理的辅助，放在推理部分讲解。</a:t>
            </a:r>
            <a:endParaRPr lang="en-US" altLang="zh-CN" dirty="0"/>
          </a:p>
          <a:p>
            <a:r>
              <a:rPr lang="zh-CN" altLang="en-US" dirty="0"/>
              <a:t>在第一部分的基础知识里面，可以提一下高斯图。高斯分布和有向图和无向图都可以结合。</a:t>
            </a:r>
            <a:endParaRPr lang="en-US" altLang="zh-CN" dirty="0"/>
          </a:p>
          <a:p>
            <a:endParaRPr kumimoji="1" lang="en-US" altLang="zh-CN" dirty="0"/>
          </a:p>
          <a:p>
            <a:endParaRPr kumimoji="1" lang="en-US" altLang="zh-CN" dirty="0"/>
          </a:p>
          <a:p>
            <a:r>
              <a:rPr lang="zh-CN" altLang="en-US" dirty="0"/>
              <a:t>本讲的主要内容来自</a:t>
            </a:r>
            <a:endParaRPr lang="en-US" altLang="zh-CN" dirty="0"/>
          </a:p>
          <a:p>
            <a:r>
              <a:rPr lang="en-US" altLang="zh-CN" dirty="0"/>
              <a:t>https://</a:t>
            </a:r>
            <a:r>
              <a:rPr lang="en-US" altLang="zh-CN" dirty="0" err="1"/>
              <a:t>www.mpi-inf.mpg.de</a:t>
            </a:r>
            <a:r>
              <a:rPr lang="en-US" altLang="zh-CN" dirty="0"/>
              <a:t>/departments/computer-vision-and-multimodal-computing/teaching/courses/ws-20172018-probabilistic-graphical-models-and-their-applications/</a:t>
            </a:r>
          </a:p>
          <a:p>
            <a:endParaRPr lang="en-US" altLang="zh-CN" dirty="0"/>
          </a:p>
          <a:p>
            <a:endParaRPr lang="en-US" altLang="zh-CN" dirty="0"/>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6446CDB4-1A9E-4689-81CC-52F0B4C02491}" type="slidenum">
              <a:rPr lang="zh-CN" altLang="en-US" smtClean="0"/>
              <a:t>4</a:t>
            </a:fld>
            <a:endParaRPr lang="zh-CN" altLang="en-US"/>
          </a:p>
        </p:txBody>
      </p:sp>
    </p:spTree>
    <p:extLst>
      <p:ext uri="{BB962C8B-B14F-4D97-AF65-F5344CB8AC3E}">
        <p14:creationId xmlns:p14="http://schemas.microsoft.com/office/powerpoint/2010/main" val="174412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Three</a:t>
            </a:r>
            <a:r>
              <a:rPr lang="en-US" altLang="zh-CN" baseline="0" dirty="0"/>
              <a:t> variables with fully connected graph, write down the corresponding covariance please.</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31</a:t>
            </a:fld>
            <a:endParaRPr lang="zh-CN" altLang="en-US"/>
          </a:p>
        </p:txBody>
      </p:sp>
    </p:spTree>
    <p:extLst>
      <p:ext uri="{BB962C8B-B14F-4D97-AF65-F5344CB8AC3E}">
        <p14:creationId xmlns:p14="http://schemas.microsoft.com/office/powerpoint/2010/main" val="712978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左边手写问题的数学描述</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33</a:t>
            </a:fld>
            <a:endParaRPr lang="zh-CN" altLang="en-US"/>
          </a:p>
        </p:txBody>
      </p:sp>
    </p:spTree>
    <p:extLst>
      <p:ext uri="{BB962C8B-B14F-4D97-AF65-F5344CB8AC3E}">
        <p14:creationId xmlns:p14="http://schemas.microsoft.com/office/powerpoint/2010/main" val="1382318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左边手写问题的数学描述</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35</a:t>
            </a:fld>
            <a:endParaRPr lang="zh-CN" altLang="en-US"/>
          </a:p>
        </p:txBody>
      </p:sp>
    </p:spTree>
    <p:extLst>
      <p:ext uri="{BB962C8B-B14F-4D97-AF65-F5344CB8AC3E}">
        <p14:creationId xmlns:p14="http://schemas.microsoft.com/office/powerpoint/2010/main" val="114982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左边手写问题的数学描述</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36</a:t>
            </a:fld>
            <a:endParaRPr lang="zh-CN" altLang="en-US"/>
          </a:p>
        </p:txBody>
      </p:sp>
    </p:spTree>
    <p:extLst>
      <p:ext uri="{BB962C8B-B14F-4D97-AF65-F5344CB8AC3E}">
        <p14:creationId xmlns:p14="http://schemas.microsoft.com/office/powerpoint/2010/main" val="2119413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左边手写问题的数学描述</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37</a:t>
            </a:fld>
            <a:endParaRPr lang="zh-CN" altLang="en-US"/>
          </a:p>
        </p:txBody>
      </p:sp>
    </p:spTree>
    <p:extLst>
      <p:ext uri="{BB962C8B-B14F-4D97-AF65-F5344CB8AC3E}">
        <p14:creationId xmlns:p14="http://schemas.microsoft.com/office/powerpoint/2010/main" val="1329211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左边手写问题的数学描述</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38</a:t>
            </a:fld>
            <a:endParaRPr lang="zh-CN" altLang="en-US"/>
          </a:p>
        </p:txBody>
      </p:sp>
    </p:spTree>
    <p:extLst>
      <p:ext uri="{BB962C8B-B14F-4D97-AF65-F5344CB8AC3E}">
        <p14:creationId xmlns:p14="http://schemas.microsoft.com/office/powerpoint/2010/main" val="2077938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左边手写问题的数学描述</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39</a:t>
            </a:fld>
            <a:endParaRPr lang="zh-CN" altLang="en-US"/>
          </a:p>
        </p:txBody>
      </p:sp>
    </p:spTree>
    <p:extLst>
      <p:ext uri="{BB962C8B-B14F-4D97-AF65-F5344CB8AC3E}">
        <p14:creationId xmlns:p14="http://schemas.microsoft.com/office/powerpoint/2010/main" val="1300266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40</a:t>
            </a:fld>
            <a:endParaRPr lang="zh-CN" altLang="en-US"/>
          </a:p>
        </p:txBody>
      </p:sp>
    </p:spTree>
    <p:extLst>
      <p:ext uri="{BB962C8B-B14F-4D97-AF65-F5344CB8AC3E}">
        <p14:creationId xmlns:p14="http://schemas.microsoft.com/office/powerpoint/2010/main" val="3966880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手写 </a:t>
            </a:r>
            <a:r>
              <a:rPr lang="en-US" altLang="zh-CN" dirty="0"/>
              <a:t>p(x1,x2,x3,x4) </a:t>
            </a:r>
            <a:r>
              <a:rPr lang="zh-CN" altLang="en-US" dirty="0"/>
              <a:t>，板书</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41</a:t>
            </a:fld>
            <a:endParaRPr lang="zh-CN" altLang="en-US"/>
          </a:p>
        </p:txBody>
      </p:sp>
    </p:spTree>
    <p:extLst>
      <p:ext uri="{BB962C8B-B14F-4D97-AF65-F5344CB8AC3E}">
        <p14:creationId xmlns:p14="http://schemas.microsoft.com/office/powerpoint/2010/main" val="1307604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重要！</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42</a:t>
            </a:fld>
            <a:endParaRPr lang="zh-CN" altLang="en-US"/>
          </a:p>
        </p:txBody>
      </p:sp>
    </p:spTree>
    <p:extLst>
      <p:ext uri="{BB962C8B-B14F-4D97-AF65-F5344CB8AC3E}">
        <p14:creationId xmlns:p14="http://schemas.microsoft.com/office/powerpoint/2010/main" val="827614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CV/NLP/SLAM</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446CDB4-1A9E-4689-81CC-52F0B4C02491}" type="slidenum">
              <a:rPr lang="zh-CN" altLang="en-US" smtClean="0"/>
              <a:t>7</a:t>
            </a:fld>
            <a:endParaRPr lang="zh-CN" altLang="en-US"/>
          </a:p>
        </p:txBody>
      </p:sp>
    </p:spTree>
    <p:extLst>
      <p:ext uri="{BB962C8B-B14F-4D97-AF65-F5344CB8AC3E}">
        <p14:creationId xmlns:p14="http://schemas.microsoft.com/office/powerpoint/2010/main" val="67665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证明</a:t>
            </a:r>
            <a:endParaRPr lang="en-US" altLang="zh-CN" dirty="0"/>
          </a:p>
          <a:p>
            <a:r>
              <a:rPr lang="en-US" altLang="zh-CN" dirty="0"/>
              <a:t>P(x1,x2|x4) =…</a:t>
            </a:r>
          </a:p>
          <a:p>
            <a:r>
              <a:rPr lang="en-US" altLang="zh-CN" dirty="0"/>
              <a:t>P(x2|x4) = ….</a:t>
            </a:r>
          </a:p>
          <a:p>
            <a:r>
              <a:rPr lang="zh-CN" altLang="en-US" dirty="0"/>
              <a:t>然后就看出来了</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43</a:t>
            </a:fld>
            <a:endParaRPr lang="zh-CN" altLang="en-US"/>
          </a:p>
        </p:txBody>
      </p:sp>
    </p:spTree>
    <p:extLst>
      <p:ext uri="{BB962C8B-B14F-4D97-AF65-F5344CB8AC3E}">
        <p14:creationId xmlns:p14="http://schemas.microsoft.com/office/powerpoint/2010/main" val="3267883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Collider [</a:t>
            </a:r>
            <a:r>
              <a:rPr lang="en-US" altLang="zh-CN" sz="1200" b="0" i="0" u="none" strike="noStrike" kern="1200" dirty="0" err="1">
                <a:solidFill>
                  <a:schemeClr val="tx1"/>
                </a:solidFill>
                <a:effectLst/>
                <a:latin typeface="+mn-lt"/>
                <a:ea typeface="+mn-ea"/>
                <a:cs typeface="+mn-cs"/>
              </a:rPr>
              <a:t>kəˈlaɪdə</a:t>
            </a:r>
            <a:r>
              <a:rPr lang="en-US" altLang="zh-CN" sz="1200" b="0" i="0" u="none" strike="noStrike" kern="1200" dirty="0">
                <a:solidFill>
                  <a:schemeClr val="tx1"/>
                </a:solidFill>
                <a:effectLst/>
                <a:latin typeface="+mn-lt"/>
                <a:ea typeface="+mn-ea"/>
                <a:cs typeface="+mn-cs"/>
              </a:rPr>
              <a:t>(r)]</a:t>
            </a:r>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45</a:t>
            </a:fld>
            <a:endParaRPr lang="zh-CN" altLang="en-US"/>
          </a:p>
        </p:txBody>
      </p:sp>
    </p:spTree>
    <p:extLst>
      <p:ext uri="{BB962C8B-B14F-4D97-AF65-F5344CB8AC3E}">
        <p14:creationId xmlns:p14="http://schemas.microsoft.com/office/powerpoint/2010/main" val="2621595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共因关系</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46</a:t>
            </a:fld>
            <a:endParaRPr lang="zh-CN" altLang="en-US"/>
          </a:p>
        </p:txBody>
      </p:sp>
    </p:spTree>
    <p:extLst>
      <p:ext uri="{BB962C8B-B14F-4D97-AF65-F5344CB8AC3E}">
        <p14:creationId xmlns:p14="http://schemas.microsoft.com/office/powerpoint/2010/main" val="3200309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共果</a:t>
            </a:r>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48</a:t>
            </a:fld>
            <a:endParaRPr lang="zh-CN" altLang="en-US"/>
          </a:p>
        </p:txBody>
      </p:sp>
    </p:spTree>
    <p:extLst>
      <p:ext uri="{BB962C8B-B14F-4D97-AF65-F5344CB8AC3E}">
        <p14:creationId xmlns:p14="http://schemas.microsoft.com/office/powerpoint/2010/main" val="1120388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White nodes are not in the conditioning set</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51</a:t>
            </a:fld>
            <a:endParaRPr lang="zh-CN" altLang="en-US"/>
          </a:p>
        </p:txBody>
      </p:sp>
    </p:spTree>
    <p:extLst>
      <p:ext uri="{BB962C8B-B14F-4D97-AF65-F5344CB8AC3E}">
        <p14:creationId xmlns:p14="http://schemas.microsoft.com/office/powerpoint/2010/main" val="2502035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White nodes are not in the conditioning set</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52</a:t>
            </a:fld>
            <a:endParaRPr lang="zh-CN" altLang="en-US"/>
          </a:p>
        </p:txBody>
      </p:sp>
    </p:spTree>
    <p:extLst>
      <p:ext uri="{BB962C8B-B14F-4D97-AF65-F5344CB8AC3E}">
        <p14:creationId xmlns:p14="http://schemas.microsoft.com/office/powerpoint/2010/main" val="1679900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White nodes are not in the conditioning set</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53</a:t>
            </a:fld>
            <a:endParaRPr lang="zh-CN" altLang="en-US"/>
          </a:p>
        </p:txBody>
      </p:sp>
    </p:spTree>
    <p:extLst>
      <p:ext uri="{BB962C8B-B14F-4D97-AF65-F5344CB8AC3E}">
        <p14:creationId xmlns:p14="http://schemas.microsoft.com/office/powerpoint/2010/main" val="2586569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White nodes are not in the conditioning set</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54</a:t>
            </a:fld>
            <a:endParaRPr lang="zh-CN" altLang="en-US"/>
          </a:p>
        </p:txBody>
      </p:sp>
    </p:spTree>
    <p:extLst>
      <p:ext uri="{BB962C8B-B14F-4D97-AF65-F5344CB8AC3E}">
        <p14:creationId xmlns:p14="http://schemas.microsoft.com/office/powerpoint/2010/main" val="1659983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White nodes are not in the conditioning set</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55</a:t>
            </a:fld>
            <a:endParaRPr lang="zh-CN" altLang="en-US"/>
          </a:p>
        </p:txBody>
      </p:sp>
    </p:spTree>
    <p:extLst>
      <p:ext uri="{BB962C8B-B14F-4D97-AF65-F5344CB8AC3E}">
        <p14:creationId xmlns:p14="http://schemas.microsoft.com/office/powerpoint/2010/main" val="275077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White nodes are not in the conditioning set</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56</a:t>
            </a:fld>
            <a:endParaRPr lang="zh-CN" altLang="en-US"/>
          </a:p>
        </p:txBody>
      </p:sp>
    </p:spTree>
    <p:extLst>
      <p:ext uri="{BB962C8B-B14F-4D97-AF65-F5344CB8AC3E}">
        <p14:creationId xmlns:p14="http://schemas.microsoft.com/office/powerpoint/2010/main" val="3009765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https://www.mpi-inf.mpg.de/departments/computer-vision-and-multimodal-computing/teaching/courses/ws-20172018-probabilistic-graphical-models-and-their-applications/</a:t>
            </a:r>
          </a:p>
          <a:p>
            <a:endParaRPr lang="en-US" altLang="zh-CN" dirty="0"/>
          </a:p>
          <a:p>
            <a:r>
              <a:rPr lang="en-US" altLang="zh-CN" dirty="0"/>
              <a:t>2018</a:t>
            </a:r>
            <a:r>
              <a:rPr lang="zh-CN" altLang="en-US" dirty="0"/>
              <a:t>的课程很棒，作者换地方了 </a:t>
            </a:r>
            <a:r>
              <a:rPr lang="en-US" altLang="zh-CN" dirty="0"/>
              <a:t>http://</a:t>
            </a:r>
            <a:r>
              <a:rPr lang="en-US" altLang="zh-CN" dirty="0" err="1"/>
              <a:t>virtualhumans.mpi-inf.mpg.de</a:t>
            </a:r>
            <a:r>
              <a:rPr lang="en-US" altLang="zh-CN" dirty="0"/>
              <a:t>/</a:t>
            </a:r>
            <a:r>
              <a:rPr lang="en-US" altLang="zh-CN" dirty="0" err="1"/>
              <a:t>publications.html</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11</a:t>
            </a:fld>
            <a:endParaRPr lang="zh-CN" altLang="en-US"/>
          </a:p>
        </p:txBody>
      </p:sp>
    </p:spTree>
    <p:extLst>
      <p:ext uri="{BB962C8B-B14F-4D97-AF65-F5344CB8AC3E}">
        <p14:creationId xmlns:p14="http://schemas.microsoft.com/office/powerpoint/2010/main" val="2709932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 directed</a:t>
            </a:r>
          </a:p>
          <a:p>
            <a:endParaRPr lang="en-US" altLang="zh-CN" dirty="0"/>
          </a:p>
          <a:p>
            <a:r>
              <a:rPr lang="zh-CN" altLang="en-US" dirty="0"/>
              <a:t>条件不碰撞；碰撞不条件</a:t>
            </a:r>
            <a:endParaRPr lang="en-US" altLang="zh-CN" dirty="0"/>
          </a:p>
          <a:p>
            <a:r>
              <a:rPr lang="zh-CN" altLang="en-US" dirty="0"/>
              <a:t>喝酒不开车；开车不喝酒</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57</a:t>
            </a:fld>
            <a:endParaRPr lang="zh-CN" altLang="en-US"/>
          </a:p>
        </p:txBody>
      </p:sp>
    </p:spTree>
    <p:extLst>
      <p:ext uri="{BB962C8B-B14F-4D97-AF65-F5344CB8AC3E}">
        <p14:creationId xmlns:p14="http://schemas.microsoft.com/office/powerpoint/2010/main" val="3279829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“私生”的不能被发现， </a:t>
            </a:r>
            <a:r>
              <a:rPr kumimoji="1" lang="en-US" altLang="zh-CN" dirty="0"/>
              <a:t>omg</a:t>
            </a:r>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58</a:t>
            </a:fld>
            <a:endParaRPr lang="zh-CN" altLang="en-US"/>
          </a:p>
        </p:txBody>
      </p:sp>
    </p:spTree>
    <p:extLst>
      <p:ext uri="{BB962C8B-B14F-4D97-AF65-F5344CB8AC3E}">
        <p14:creationId xmlns:p14="http://schemas.microsoft.com/office/powerpoint/2010/main" val="1139674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如何证明</a:t>
            </a:r>
            <a:r>
              <a:rPr lang="en-US" altLang="zh-CN" dirty="0" err="1"/>
              <a:t>bcd</a:t>
            </a:r>
            <a:r>
              <a:rPr lang="zh-CN" altLang="en-US" dirty="0"/>
              <a:t>三者是等价的</a:t>
            </a:r>
            <a:endParaRPr lang="en-US" altLang="zh-CN" dirty="0"/>
          </a:p>
          <a:p>
            <a:r>
              <a:rPr lang="zh-CN" altLang="en-US" dirty="0"/>
              <a:t>也就是说，一个</a:t>
            </a:r>
            <a:r>
              <a:rPr lang="en-US" altLang="zh-CN" dirty="0"/>
              <a:t>pdf</a:t>
            </a:r>
            <a:r>
              <a:rPr lang="zh-CN" altLang="en-US" dirty="0"/>
              <a:t>写出来后，有多个</a:t>
            </a:r>
            <a:r>
              <a:rPr lang="en-US" altLang="zh-CN" dirty="0"/>
              <a:t>graph</a:t>
            </a:r>
            <a:r>
              <a:rPr lang="zh-CN" altLang="en-US" dirty="0"/>
              <a:t>来描述他</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60</a:t>
            </a:fld>
            <a:endParaRPr lang="zh-CN" altLang="en-US"/>
          </a:p>
        </p:txBody>
      </p:sp>
    </p:spTree>
    <p:extLst>
      <p:ext uri="{BB962C8B-B14F-4D97-AF65-F5344CB8AC3E}">
        <p14:creationId xmlns:p14="http://schemas.microsoft.com/office/powerpoint/2010/main" val="2443390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61</a:t>
            </a:fld>
            <a:endParaRPr lang="zh-CN" altLang="en-US"/>
          </a:p>
        </p:txBody>
      </p:sp>
    </p:spTree>
    <p:extLst>
      <p:ext uri="{BB962C8B-B14F-4D97-AF65-F5344CB8AC3E}">
        <p14:creationId xmlns:p14="http://schemas.microsoft.com/office/powerpoint/2010/main" val="4027652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64</a:t>
            </a:fld>
            <a:endParaRPr lang="zh-CN" altLang="en-US"/>
          </a:p>
        </p:txBody>
      </p:sp>
    </p:spTree>
    <p:extLst>
      <p:ext uri="{BB962C8B-B14F-4D97-AF65-F5344CB8AC3E}">
        <p14:creationId xmlns:p14="http://schemas.microsoft.com/office/powerpoint/2010/main" val="912701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因子图和</a:t>
            </a:r>
            <a:r>
              <a:rPr lang="en-US" altLang="zh-CN" dirty="0"/>
              <a:t>Junction Tree</a:t>
            </a:r>
            <a:r>
              <a:rPr lang="zh-CN" altLang="en-US" dirty="0"/>
              <a:t>都是数据结构，用来作为推理的辅助，放在推理部分讲解。</a:t>
            </a:r>
            <a:endParaRPr lang="en-US" altLang="zh-CN" dirty="0"/>
          </a:p>
          <a:p>
            <a:r>
              <a:rPr lang="zh-CN" altLang="en-US" dirty="0"/>
              <a:t>在第一部分的基础知识里面，可以提一下高斯图。高斯分布和有向图和无向图都可以结合。</a:t>
            </a:r>
            <a:endParaRPr lang="en-US" altLang="zh-CN" dirty="0"/>
          </a:p>
          <a:p>
            <a:endParaRPr kumimoji="1" lang="en-US" altLang="zh-CN" dirty="0"/>
          </a:p>
          <a:p>
            <a:endParaRPr kumimoji="1" lang="en-US" altLang="zh-CN" dirty="0"/>
          </a:p>
          <a:p>
            <a:r>
              <a:rPr lang="zh-CN" altLang="en-US" dirty="0"/>
              <a:t>本讲的主要内容来自</a:t>
            </a:r>
            <a:endParaRPr lang="en-US" altLang="zh-CN" dirty="0"/>
          </a:p>
          <a:p>
            <a:r>
              <a:rPr lang="en-US" altLang="zh-CN" dirty="0"/>
              <a:t>https://</a:t>
            </a:r>
            <a:r>
              <a:rPr lang="en-US" altLang="zh-CN" dirty="0" err="1"/>
              <a:t>www.mpi-inf.mpg.de</a:t>
            </a:r>
            <a:r>
              <a:rPr lang="en-US" altLang="zh-CN" dirty="0"/>
              <a:t>/departments/computer-vision-and-multimodal-computing/teaching/courses/ws-20172018-probabilistic-graphical-models-and-their-applications/</a:t>
            </a:r>
          </a:p>
          <a:p>
            <a:endParaRPr lang="en-US" altLang="zh-CN" dirty="0"/>
          </a:p>
          <a:p>
            <a:r>
              <a:rPr lang="zh-CN" altLang="en-US" dirty="0"/>
              <a:t>本讲的主要内容来自</a:t>
            </a:r>
            <a:endParaRPr lang="en-US" altLang="zh-CN" dirty="0"/>
          </a:p>
          <a:p>
            <a:r>
              <a:rPr lang="en-US" altLang="zh-CN" dirty="0"/>
              <a:t>https://</a:t>
            </a:r>
            <a:r>
              <a:rPr lang="en-US" altLang="zh-CN" dirty="0" err="1"/>
              <a:t>www.mpi-inf.mpg.de</a:t>
            </a:r>
            <a:r>
              <a:rPr lang="en-US" altLang="zh-CN" dirty="0"/>
              <a:t>/departments/computer-vision-and-multimodal-computing/teaching/courses/ws-20172018-probabilistic-graphical-models-and-their-applications/</a:t>
            </a:r>
          </a:p>
          <a:p>
            <a:endParaRPr lang="zh-CN" altLang="en-US" dirty="0"/>
          </a:p>
          <a:p>
            <a:endParaRPr lang="en-US" altLang="zh-CN" dirty="0"/>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6446CDB4-1A9E-4689-81CC-52F0B4C02491}" type="slidenum">
              <a:rPr lang="zh-CN" altLang="en-US" smtClean="0"/>
              <a:t>65</a:t>
            </a:fld>
            <a:endParaRPr lang="zh-CN" altLang="en-US"/>
          </a:p>
        </p:txBody>
      </p:sp>
    </p:spTree>
    <p:extLst>
      <p:ext uri="{BB962C8B-B14F-4D97-AF65-F5344CB8AC3E}">
        <p14:creationId xmlns:p14="http://schemas.microsoft.com/office/powerpoint/2010/main" val="20720297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Belief networks correspond to a special kind of factorization of the joint probability distribution in which each of the factors is itself a distribution</a:t>
            </a:r>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67</a:t>
            </a:fld>
            <a:endParaRPr lang="zh-CN" altLang="en-US"/>
          </a:p>
        </p:txBody>
      </p:sp>
    </p:spTree>
    <p:extLst>
      <p:ext uri="{BB962C8B-B14F-4D97-AF65-F5344CB8AC3E}">
        <p14:creationId xmlns:p14="http://schemas.microsoft.com/office/powerpoint/2010/main" val="4245241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Belief networks correspond to a special kind of factorization of the joint probability distribution in which each of the factors is itself a distribution</a:t>
            </a:r>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68</a:t>
            </a:fld>
            <a:endParaRPr lang="zh-CN" altLang="en-US"/>
          </a:p>
        </p:txBody>
      </p:sp>
    </p:spTree>
    <p:extLst>
      <p:ext uri="{BB962C8B-B14F-4D97-AF65-F5344CB8AC3E}">
        <p14:creationId xmlns:p14="http://schemas.microsoft.com/office/powerpoint/2010/main" val="1218025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Belief networks correspond to a special kind of factorization of the joint probability distribution in which each of the factors is itself a distribution</a:t>
            </a:r>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69</a:t>
            </a:fld>
            <a:endParaRPr lang="zh-CN" altLang="en-US"/>
          </a:p>
        </p:txBody>
      </p:sp>
    </p:spTree>
    <p:extLst>
      <p:ext uri="{BB962C8B-B14F-4D97-AF65-F5344CB8AC3E}">
        <p14:creationId xmlns:p14="http://schemas.microsoft.com/office/powerpoint/2010/main" val="436979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如果</a:t>
            </a:r>
            <a:r>
              <a:rPr lang="en-US" altLang="zh-CN" dirty="0"/>
              <a:t>xi</a:t>
            </a:r>
            <a:r>
              <a:rPr lang="zh-CN" altLang="en-US" dirty="0"/>
              <a:t>和</a:t>
            </a:r>
            <a:r>
              <a:rPr lang="en-US" altLang="zh-CN" dirty="0" err="1"/>
              <a:t>xj</a:t>
            </a:r>
            <a:r>
              <a:rPr lang="zh-CN" altLang="en-US" dirty="0"/>
              <a:t>的取值都为</a:t>
            </a:r>
            <a:r>
              <a:rPr lang="en-US" altLang="zh-CN" dirty="0"/>
              <a:t>1</a:t>
            </a:r>
            <a:r>
              <a:rPr lang="zh-CN" altLang="en-US" dirty="0"/>
              <a:t>，</a:t>
            </a:r>
            <a:r>
              <a:rPr lang="en-US" altLang="zh-CN" dirty="0" err="1"/>
              <a:t>wij</a:t>
            </a:r>
            <a:r>
              <a:rPr lang="en-US" altLang="zh-CN" dirty="0"/>
              <a:t>&gt;0</a:t>
            </a:r>
            <a:r>
              <a:rPr lang="zh-CN" altLang="en-US" dirty="0"/>
              <a:t>是的能量下降，概率变大；</a:t>
            </a:r>
            <a:endParaRPr lang="en-US" altLang="zh-CN" dirty="0"/>
          </a:p>
          <a:p>
            <a:pPr marL="228600" indent="-228600">
              <a:buAutoNum type="arabicPeriod"/>
            </a:pPr>
            <a:r>
              <a:rPr lang="zh-CN" altLang="en-US" dirty="0"/>
              <a:t>链接权重表示假设之间是相互支持还是互相抵消的关系</a:t>
            </a:r>
            <a:endParaRPr lang="en-US" altLang="zh-CN" dirty="0"/>
          </a:p>
          <a:p>
            <a:pPr marL="228600" indent="-228600">
              <a:buAutoNum type="arabicPeriod"/>
            </a:pPr>
            <a:r>
              <a:rPr lang="zh-CN" altLang="en-US" dirty="0"/>
              <a:t>配分函数</a:t>
            </a:r>
            <a:r>
              <a:rPr lang="en-US" altLang="zh-CN" dirty="0"/>
              <a:t>z</a:t>
            </a:r>
            <a:r>
              <a:rPr lang="zh-CN" altLang="en-US" dirty="0"/>
              <a:t>通常难以计算，一般通过</a:t>
            </a:r>
            <a:r>
              <a:rPr lang="en-US" altLang="zh-CN" dirty="0" err="1"/>
              <a:t>mcmc</a:t>
            </a:r>
            <a:r>
              <a:rPr lang="zh-CN" altLang="en-US" dirty="0"/>
              <a:t>方法近似，生成一组服从</a:t>
            </a:r>
            <a:r>
              <a:rPr lang="en-US" altLang="zh-CN" dirty="0"/>
              <a:t>P</a:t>
            </a:r>
            <a:r>
              <a:rPr lang="zh-CN" altLang="en-US" dirty="0"/>
              <a:t>（</a:t>
            </a:r>
            <a:r>
              <a:rPr lang="en-US" altLang="zh-CN" dirty="0"/>
              <a:t>x</a:t>
            </a:r>
            <a:r>
              <a:rPr lang="zh-CN" altLang="en-US" dirty="0"/>
              <a:t>）的样本</a:t>
            </a:r>
            <a:endParaRPr lang="en-US" altLang="zh-CN"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70</a:t>
            </a:fld>
            <a:endParaRPr lang="zh-CN" altLang="en-US"/>
          </a:p>
        </p:txBody>
      </p:sp>
    </p:spTree>
    <p:extLst>
      <p:ext uri="{BB962C8B-B14F-4D97-AF65-F5344CB8AC3E}">
        <p14:creationId xmlns:p14="http://schemas.microsoft.com/office/powerpoint/2010/main" val="1173402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这个例子作为</a:t>
            </a:r>
            <a:r>
              <a:rPr lang="en-US" altLang="zh-CN" dirty="0"/>
              <a:t>motivation</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14</a:t>
            </a:fld>
            <a:endParaRPr lang="zh-CN" altLang="en-US"/>
          </a:p>
        </p:txBody>
      </p:sp>
    </p:spTree>
    <p:extLst>
      <p:ext uri="{BB962C8B-B14F-4D97-AF65-F5344CB8AC3E}">
        <p14:creationId xmlns:p14="http://schemas.microsoft.com/office/powerpoint/2010/main" val="2000148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71</a:t>
            </a:fld>
            <a:endParaRPr lang="zh-CN" altLang="en-US"/>
          </a:p>
        </p:txBody>
      </p:sp>
    </p:spTree>
    <p:extLst>
      <p:ext uri="{BB962C8B-B14F-4D97-AF65-F5344CB8AC3E}">
        <p14:creationId xmlns:p14="http://schemas.microsoft.com/office/powerpoint/2010/main" val="17333856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画出</a:t>
            </a:r>
            <a:r>
              <a:rPr lang="en-US" altLang="zh-CN" dirty="0" err="1"/>
              <a:t>boltzman</a:t>
            </a:r>
            <a:r>
              <a:rPr lang="zh-CN" altLang="en-US" dirty="0"/>
              <a:t>机的图像表示，矩阵形式的表示方法</a:t>
            </a:r>
            <a:endParaRPr lang="en-US" altLang="zh-CN" dirty="0"/>
          </a:p>
          <a:p>
            <a:endParaRPr lang="en-US" altLang="zh-CN" dirty="0"/>
          </a:p>
          <a:p>
            <a:r>
              <a:rPr lang="zh-CN" altLang="en-US" dirty="0"/>
              <a:t>点出</a:t>
            </a:r>
            <a:r>
              <a:rPr lang="en-US" altLang="zh-CN" dirty="0"/>
              <a:t>BM </a:t>
            </a:r>
            <a:r>
              <a:rPr lang="zh-CN" altLang="en-US" dirty="0"/>
              <a:t>与 </a:t>
            </a:r>
            <a:r>
              <a:rPr lang="en-US" altLang="zh-CN" dirty="0"/>
              <a:t>RBM</a:t>
            </a:r>
            <a:r>
              <a:rPr lang="zh-CN" altLang="en-US" dirty="0"/>
              <a:t>之间的关系</a:t>
            </a:r>
            <a:endParaRPr lang="en-US" altLang="zh-CN" dirty="0"/>
          </a:p>
          <a:p>
            <a:endParaRPr lang="en-US" altLang="zh-CN" dirty="0"/>
          </a:p>
          <a:p>
            <a:r>
              <a:rPr lang="zh-CN" altLang="en-US" dirty="0"/>
              <a:t>补充练习</a:t>
            </a:r>
            <a:r>
              <a:rPr lang="en-US" altLang="zh-CN" dirty="0"/>
              <a:t>4.3 4.4 </a:t>
            </a:r>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72</a:t>
            </a:fld>
            <a:endParaRPr lang="zh-CN" altLang="en-US"/>
          </a:p>
        </p:txBody>
      </p:sp>
    </p:spTree>
    <p:extLst>
      <p:ext uri="{BB962C8B-B14F-4D97-AF65-F5344CB8AC3E}">
        <p14:creationId xmlns:p14="http://schemas.microsoft.com/office/powerpoint/2010/main" val="1476229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74</a:t>
            </a:fld>
            <a:endParaRPr lang="zh-CN" altLang="en-US"/>
          </a:p>
        </p:txBody>
      </p:sp>
    </p:spTree>
    <p:extLst>
      <p:ext uri="{BB962C8B-B14F-4D97-AF65-F5344CB8AC3E}">
        <p14:creationId xmlns:p14="http://schemas.microsoft.com/office/powerpoint/2010/main" val="13429304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https://</a:t>
            </a:r>
            <a:r>
              <a:rPr lang="en-US" altLang="zh-CN" dirty="0" err="1"/>
              <a:t>people.cs.umass.edu</a:t>
            </a:r>
            <a:r>
              <a:rPr lang="en-US" altLang="zh-CN" dirty="0"/>
              <a:t>/~</a:t>
            </a:r>
            <a:r>
              <a:rPr lang="en-US" altLang="zh-CN" dirty="0" err="1"/>
              <a:t>mccallum</a:t>
            </a:r>
            <a:r>
              <a:rPr lang="en-US" altLang="zh-CN" dirty="0"/>
              <a:t>/papers/</a:t>
            </a:r>
            <a:r>
              <a:rPr lang="en-US" altLang="zh-CN" dirty="0" err="1"/>
              <a:t>crf-tutorial.pdf</a:t>
            </a:r>
            <a:endParaRPr lang="en-US" altLang="zh-CN" dirty="0"/>
          </a:p>
          <a:p>
            <a:pPr marL="228600" indent="-228600">
              <a:buAutoNum type="arabicPeriod"/>
            </a:pPr>
            <a:r>
              <a:rPr lang="en-US" altLang="zh-CN" dirty="0"/>
              <a:t>https://</a:t>
            </a:r>
            <a:r>
              <a:rPr lang="en-US" altLang="zh-CN" dirty="0" err="1"/>
              <a:t>people.cs.umass.edu</a:t>
            </a:r>
            <a:r>
              <a:rPr lang="en-US" altLang="zh-CN" dirty="0"/>
              <a:t>/~</a:t>
            </a:r>
            <a:r>
              <a:rPr lang="en-US" altLang="zh-CN" dirty="0" err="1"/>
              <a:t>wallach</a:t>
            </a:r>
            <a:r>
              <a:rPr lang="en-US" altLang="zh-CN" dirty="0"/>
              <a:t>/</a:t>
            </a:r>
            <a:r>
              <a:rPr lang="en-US" altLang="zh-CN" dirty="0" err="1"/>
              <a:t>technical_reports</a:t>
            </a:r>
            <a:r>
              <a:rPr lang="en-US" altLang="zh-CN" dirty="0"/>
              <a:t>/wallach04conditional.pdf</a:t>
            </a:r>
          </a:p>
          <a:p>
            <a:pPr marL="228600" indent="-228600">
              <a:buAutoNum type="arabicPeriod"/>
            </a:pPr>
            <a:r>
              <a:rPr lang="en-US" altLang="zh-CN" dirty="0"/>
              <a:t>http://</a:t>
            </a:r>
            <a:r>
              <a:rPr lang="en-US" altLang="zh-CN" dirty="0" err="1"/>
              <a:t>www.cs.columbia.edu</a:t>
            </a:r>
            <a:r>
              <a:rPr lang="en-US" altLang="zh-CN" dirty="0"/>
              <a:t>/~</a:t>
            </a:r>
            <a:r>
              <a:rPr lang="en-US" altLang="zh-CN" dirty="0" err="1"/>
              <a:t>mcollins</a:t>
            </a:r>
            <a:r>
              <a:rPr lang="en-US" altLang="zh-CN" dirty="0"/>
              <a:t>/</a:t>
            </a:r>
            <a:r>
              <a:rPr lang="en-US" altLang="zh-CN" dirty="0" err="1"/>
              <a:t>crf.pdf</a:t>
            </a:r>
            <a:endParaRPr lang="en-US" altLang="zh-CN" dirty="0"/>
          </a:p>
          <a:p>
            <a:pPr marL="228600" indent="-228600">
              <a:buAutoNum type="arabicPeriod"/>
            </a:pPr>
            <a:r>
              <a:rPr lang="en-US" altLang="zh-CN" dirty="0"/>
              <a:t>http://</a:t>
            </a:r>
            <a:r>
              <a:rPr lang="en-US" altLang="zh-CN" dirty="0" err="1"/>
              <a:t>blog.echen.me</a:t>
            </a:r>
            <a:r>
              <a:rPr lang="en-US" altLang="zh-CN" dirty="0"/>
              <a:t>/2012/01/03/introduction-to-conditional-random-fields/</a:t>
            </a:r>
          </a:p>
          <a:p>
            <a:pPr marL="228600" indent="-228600">
              <a:buAutoNum type="arabicPeriod"/>
            </a:pP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75</a:t>
            </a:fld>
            <a:endParaRPr lang="zh-CN" altLang="en-US"/>
          </a:p>
        </p:txBody>
      </p:sp>
    </p:spTree>
    <p:extLst>
      <p:ext uri="{BB962C8B-B14F-4D97-AF65-F5344CB8AC3E}">
        <p14:creationId xmlns:p14="http://schemas.microsoft.com/office/powerpoint/2010/main" val="1465008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分析一下温度</a:t>
            </a:r>
            <a:r>
              <a:rPr lang="en-US" altLang="zh-CN" dirty="0"/>
              <a:t>T</a:t>
            </a:r>
            <a:r>
              <a:rPr lang="zh-CN" altLang="en-US" dirty="0"/>
              <a:t>对整个磁场的影响</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76</a:t>
            </a:fld>
            <a:endParaRPr lang="zh-CN" altLang="en-US"/>
          </a:p>
        </p:txBody>
      </p:sp>
    </p:spTree>
    <p:extLst>
      <p:ext uri="{BB962C8B-B14F-4D97-AF65-F5344CB8AC3E}">
        <p14:creationId xmlns:p14="http://schemas.microsoft.com/office/powerpoint/2010/main" val="29386705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如何推理，见后面分解，</a:t>
            </a:r>
            <a:endParaRPr lang="en-US" altLang="zh-CN" dirty="0"/>
          </a:p>
          <a:p>
            <a:r>
              <a:rPr lang="zh-CN" altLang="en-US" dirty="0"/>
              <a:t>如果只有两个像素呢，分析一下，推理初体验</a:t>
            </a:r>
            <a:endParaRPr lang="en-US" altLang="zh-CN" dirty="0"/>
          </a:p>
          <a:p>
            <a:endParaRPr lang="en-US" altLang="zh-CN" dirty="0"/>
          </a:p>
          <a:p>
            <a:endParaRPr lang="en-US" altLang="zh-CN" dirty="0"/>
          </a:p>
          <a:p>
            <a:r>
              <a:rPr lang="zh-CN" altLang="en-US" dirty="0"/>
              <a:t>结构化预测学习， 这个例子重点讲解一下。</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77</a:t>
            </a:fld>
            <a:endParaRPr lang="zh-CN" altLang="en-US"/>
          </a:p>
        </p:txBody>
      </p:sp>
    </p:spTree>
    <p:extLst>
      <p:ext uri="{BB962C8B-B14F-4D97-AF65-F5344CB8AC3E}">
        <p14:creationId xmlns:p14="http://schemas.microsoft.com/office/powerpoint/2010/main" val="16145063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80</a:t>
            </a:fld>
            <a:endParaRPr lang="zh-CN" altLang="en-US"/>
          </a:p>
        </p:txBody>
      </p:sp>
    </p:spTree>
    <p:extLst>
      <p:ext uri="{BB962C8B-B14F-4D97-AF65-F5344CB8AC3E}">
        <p14:creationId xmlns:p14="http://schemas.microsoft.com/office/powerpoint/2010/main" val="4230531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课堂上请同学们证明这个结论</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81</a:t>
            </a:fld>
            <a:endParaRPr lang="zh-CN" altLang="en-US"/>
          </a:p>
        </p:txBody>
      </p:sp>
    </p:spTree>
    <p:extLst>
      <p:ext uri="{BB962C8B-B14F-4D97-AF65-F5344CB8AC3E}">
        <p14:creationId xmlns:p14="http://schemas.microsoft.com/office/powerpoint/2010/main" val="35312248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要么无路可走，要是有路，必从</a:t>
            </a:r>
            <a:r>
              <a:rPr kumimoji="1" lang="en-US" altLang="zh-CN" dirty="0"/>
              <a:t>S</a:t>
            </a:r>
            <a:r>
              <a:rPr kumimoji="1" lang="zh-CN" altLang="en-US" dirty="0"/>
              <a:t>集过。</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83</a:t>
            </a:fld>
            <a:endParaRPr lang="zh-CN" altLang="en-US"/>
          </a:p>
        </p:txBody>
      </p:sp>
    </p:spTree>
    <p:extLst>
      <p:ext uri="{BB962C8B-B14F-4D97-AF65-F5344CB8AC3E}">
        <p14:creationId xmlns:p14="http://schemas.microsoft.com/office/powerpoint/2010/main" val="7381932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论邻居的重要性</a:t>
            </a:r>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84</a:t>
            </a:fld>
            <a:endParaRPr lang="zh-CN" altLang="en-US"/>
          </a:p>
        </p:txBody>
      </p:sp>
    </p:spTree>
    <p:extLst>
      <p:ext uri="{BB962C8B-B14F-4D97-AF65-F5344CB8AC3E}">
        <p14:creationId xmlns:p14="http://schemas.microsoft.com/office/powerpoint/2010/main" val="106323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带观测变量的话，则用阴影填充</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15</a:t>
            </a:fld>
            <a:endParaRPr lang="zh-CN" altLang="en-US"/>
          </a:p>
        </p:txBody>
      </p:sp>
    </p:spTree>
    <p:extLst>
      <p:ext uri="{BB962C8B-B14F-4D97-AF65-F5344CB8AC3E}">
        <p14:creationId xmlns:p14="http://schemas.microsoft.com/office/powerpoint/2010/main" val="25026924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85</a:t>
            </a:fld>
            <a:endParaRPr lang="zh-CN" altLang="en-US"/>
          </a:p>
        </p:txBody>
      </p:sp>
    </p:spTree>
    <p:extLst>
      <p:ext uri="{BB962C8B-B14F-4D97-AF65-F5344CB8AC3E}">
        <p14:creationId xmlns:p14="http://schemas.microsoft.com/office/powerpoint/2010/main" val="1336110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88</a:t>
            </a:fld>
            <a:endParaRPr lang="zh-CN" altLang="en-US"/>
          </a:p>
        </p:txBody>
      </p:sp>
    </p:spTree>
    <p:extLst>
      <p:ext uri="{BB962C8B-B14F-4D97-AF65-F5344CB8AC3E}">
        <p14:creationId xmlns:p14="http://schemas.microsoft.com/office/powerpoint/2010/main" val="12613707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91</a:t>
            </a:fld>
            <a:endParaRPr lang="zh-CN" altLang="en-US"/>
          </a:p>
        </p:txBody>
      </p:sp>
    </p:spTree>
    <p:extLst>
      <p:ext uri="{BB962C8B-B14F-4D97-AF65-F5344CB8AC3E}">
        <p14:creationId xmlns:p14="http://schemas.microsoft.com/office/powerpoint/2010/main" val="20351237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解释公式中各个部分的含义</a:t>
            </a:r>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93</a:t>
            </a:fld>
            <a:endParaRPr lang="zh-CN" altLang="en-US"/>
          </a:p>
        </p:txBody>
      </p:sp>
    </p:spTree>
    <p:extLst>
      <p:ext uri="{BB962C8B-B14F-4D97-AF65-F5344CB8AC3E}">
        <p14:creationId xmlns:p14="http://schemas.microsoft.com/office/powerpoint/2010/main" val="373642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有误</a:t>
            </a:r>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94</a:t>
            </a:fld>
            <a:endParaRPr lang="zh-CN" altLang="en-US"/>
          </a:p>
        </p:txBody>
      </p:sp>
    </p:spTree>
    <p:extLst>
      <p:ext uri="{BB962C8B-B14F-4D97-AF65-F5344CB8AC3E}">
        <p14:creationId xmlns:p14="http://schemas.microsoft.com/office/powerpoint/2010/main" val="12343440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Procedure</a:t>
            </a:r>
            <a:r>
              <a:rPr lang="zh-CN" altLang="en-US" dirty="0"/>
              <a:t> </a:t>
            </a:r>
            <a:r>
              <a:rPr lang="en-US" altLang="zh-CN" dirty="0"/>
              <a:t>4.2</a:t>
            </a:r>
            <a:r>
              <a:rPr lang="zh-CN" altLang="en-US" dirty="0"/>
              <a:t> </a:t>
            </a:r>
            <a:endParaRPr lang="en-US" altLang="zh-CN" dirty="0"/>
          </a:p>
          <a:p>
            <a:r>
              <a:rPr lang="en-US" altLang="zh-CN" dirty="0"/>
              <a:t>Step</a:t>
            </a:r>
            <a:r>
              <a:rPr lang="zh-CN" altLang="en-US" baseline="0" dirty="0"/>
              <a:t> </a:t>
            </a:r>
            <a:r>
              <a:rPr lang="en-US" altLang="zh-CN" baseline="0" dirty="0"/>
              <a:t>1:</a:t>
            </a:r>
            <a:r>
              <a:rPr lang="zh-CN" altLang="en-US" baseline="0" dirty="0"/>
              <a:t> </a:t>
            </a:r>
            <a:r>
              <a:rPr lang="en-US" altLang="zh-CN" baseline="0" dirty="0"/>
              <a:t>Ancestral</a:t>
            </a:r>
            <a:r>
              <a:rPr lang="zh-CN" altLang="en-US" baseline="0" dirty="0"/>
              <a:t> </a:t>
            </a:r>
            <a:r>
              <a:rPr lang="en-US" altLang="zh-CN" baseline="0" dirty="0"/>
              <a:t>Graph</a:t>
            </a:r>
          </a:p>
          <a:p>
            <a:r>
              <a:rPr lang="en-US" altLang="zh-CN" dirty="0"/>
              <a:t>Step</a:t>
            </a:r>
            <a:r>
              <a:rPr lang="zh-CN" altLang="en-US" dirty="0"/>
              <a:t> </a:t>
            </a:r>
            <a:r>
              <a:rPr lang="en-US" altLang="zh-CN" dirty="0"/>
              <a:t>2:</a:t>
            </a:r>
            <a:r>
              <a:rPr lang="zh-CN" altLang="en-US" dirty="0"/>
              <a:t> </a:t>
            </a:r>
            <a:r>
              <a:rPr lang="en-US" altLang="zh-CN" dirty="0" err="1"/>
              <a:t>Moralisation</a:t>
            </a:r>
            <a:endParaRPr lang="en-US" altLang="zh-CN" dirty="0"/>
          </a:p>
          <a:p>
            <a:r>
              <a:rPr lang="en-US" altLang="zh-CN" dirty="0"/>
              <a:t>Step</a:t>
            </a:r>
            <a:r>
              <a:rPr lang="zh-CN" altLang="en-US" dirty="0"/>
              <a:t> </a:t>
            </a:r>
            <a:r>
              <a:rPr lang="en-US" altLang="zh-CN" dirty="0"/>
              <a:t>3:</a:t>
            </a:r>
            <a:r>
              <a:rPr lang="zh-CN" altLang="en-US" dirty="0"/>
              <a:t> </a:t>
            </a:r>
            <a:r>
              <a:rPr lang="en-US" altLang="zh-CN" dirty="0"/>
              <a:t>Separation</a:t>
            </a:r>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96</a:t>
            </a:fld>
            <a:endParaRPr lang="zh-CN" altLang="en-US"/>
          </a:p>
        </p:txBody>
      </p:sp>
    </p:spTree>
    <p:extLst>
      <p:ext uri="{BB962C8B-B14F-4D97-AF65-F5344CB8AC3E}">
        <p14:creationId xmlns:p14="http://schemas.microsoft.com/office/powerpoint/2010/main" val="6692069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本讲的主要内容来自</a:t>
            </a:r>
            <a:endParaRPr lang="en-US" altLang="zh-CN" dirty="0"/>
          </a:p>
          <a:p>
            <a:r>
              <a:rPr lang="en-US" altLang="zh-CN" dirty="0"/>
              <a:t>https://</a:t>
            </a:r>
            <a:r>
              <a:rPr lang="en-US" altLang="zh-CN" dirty="0" err="1"/>
              <a:t>www.mpi-inf.mpg.de</a:t>
            </a:r>
            <a:r>
              <a:rPr lang="en-US" altLang="zh-CN" dirty="0"/>
              <a:t>/departments/computer-vision-and-multimodal-computing/teaching/courses/ws-20172018-probabilistic-graphical-models-and-their-applications/</a:t>
            </a:r>
          </a:p>
          <a:p>
            <a:endParaRPr kumimoji="1" lang="zh-CN" altLang="en-US" dirty="0"/>
          </a:p>
        </p:txBody>
      </p:sp>
      <p:sp>
        <p:nvSpPr>
          <p:cNvPr id="4" name="灯片编号占位符 3"/>
          <p:cNvSpPr>
            <a:spLocks noGrp="1"/>
          </p:cNvSpPr>
          <p:nvPr>
            <p:ph type="sldNum" sz="quarter" idx="5"/>
          </p:nvPr>
        </p:nvSpPr>
        <p:spPr/>
        <p:txBody>
          <a:bodyPr/>
          <a:lstStyle/>
          <a:p>
            <a:fld id="{6446CDB4-1A9E-4689-81CC-52F0B4C02491}" type="slidenum">
              <a:rPr lang="zh-CN" altLang="en-US" smtClean="0"/>
              <a:t>102</a:t>
            </a:fld>
            <a:endParaRPr lang="zh-CN" altLang="en-US"/>
          </a:p>
        </p:txBody>
      </p:sp>
    </p:spTree>
    <p:extLst>
      <p:ext uri="{BB962C8B-B14F-4D97-AF65-F5344CB8AC3E}">
        <p14:creationId xmlns:p14="http://schemas.microsoft.com/office/powerpoint/2010/main" val="14292515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补充一个例子</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106</a:t>
            </a:fld>
            <a:endParaRPr lang="zh-CN" altLang="en-US"/>
          </a:p>
        </p:txBody>
      </p:sp>
    </p:spTree>
    <p:extLst>
      <p:ext uri="{BB962C8B-B14F-4D97-AF65-F5344CB8AC3E}">
        <p14:creationId xmlns:p14="http://schemas.microsoft.com/office/powerpoint/2010/main" val="1010950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r>
              <a:rPr lang="zh-CN" altLang="en-US" dirty="0"/>
              <a:t>和</a:t>
            </a:r>
            <a:r>
              <a:rPr lang="en-US" altLang="zh-CN" dirty="0"/>
              <a:t>c</a:t>
            </a:r>
            <a:r>
              <a:rPr lang="zh-CN" altLang="en-US" dirty="0"/>
              <a:t>都无法表达出</a:t>
            </a:r>
            <a:r>
              <a:rPr lang="en-US" altLang="zh-CN" dirty="0"/>
              <a:t>a</a:t>
            </a:r>
            <a:r>
              <a:rPr lang="zh-CN" altLang="en-US" dirty="0"/>
              <a:t>中隐含的条件独立关系</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107</a:t>
            </a:fld>
            <a:endParaRPr lang="zh-CN" altLang="en-US"/>
          </a:p>
        </p:txBody>
      </p:sp>
    </p:spTree>
    <p:extLst>
      <p:ext uri="{BB962C8B-B14F-4D97-AF65-F5344CB8AC3E}">
        <p14:creationId xmlns:p14="http://schemas.microsoft.com/office/powerpoint/2010/main" val="18897022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分析一下这个图</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109</a:t>
            </a:fld>
            <a:endParaRPr lang="zh-CN" altLang="en-US"/>
          </a:p>
        </p:txBody>
      </p:sp>
    </p:spTree>
    <p:extLst>
      <p:ext uri="{BB962C8B-B14F-4D97-AF65-F5344CB8AC3E}">
        <p14:creationId xmlns:p14="http://schemas.microsoft.com/office/powerpoint/2010/main" val="3125427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16</a:t>
            </a:fld>
            <a:endParaRPr lang="zh-CN" altLang="en-US"/>
          </a:p>
        </p:txBody>
      </p:sp>
    </p:spTree>
    <p:extLst>
      <p:ext uri="{BB962C8B-B14F-4D97-AF65-F5344CB8AC3E}">
        <p14:creationId xmlns:p14="http://schemas.microsoft.com/office/powerpoint/2010/main" val="12798707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这些概念的实际指导意义是什么？</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111</a:t>
            </a:fld>
            <a:endParaRPr lang="zh-CN" altLang="en-US"/>
          </a:p>
        </p:txBody>
      </p:sp>
    </p:spTree>
    <p:extLst>
      <p:ext uri="{BB962C8B-B14F-4D97-AF65-F5344CB8AC3E}">
        <p14:creationId xmlns:p14="http://schemas.microsoft.com/office/powerpoint/2010/main" val="2510630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本讲的主要内容来自</a:t>
            </a:r>
            <a:endParaRPr lang="en-US" altLang="zh-CN" dirty="0"/>
          </a:p>
          <a:p>
            <a:r>
              <a:rPr lang="en-US" altLang="zh-CN" dirty="0"/>
              <a:t>https://</a:t>
            </a:r>
            <a:r>
              <a:rPr lang="en-US" altLang="zh-CN" dirty="0" err="1"/>
              <a:t>www.mpi-inf.mpg.de</a:t>
            </a:r>
            <a:r>
              <a:rPr lang="en-US" altLang="zh-CN" dirty="0"/>
              <a:t>/departments/computer-vision-and-multimodal-computing/teaching/courses/ws-20172018-probabilistic-graphical-models-and-their-applications/</a:t>
            </a:r>
          </a:p>
          <a:p>
            <a:endParaRPr kumimoji="1" lang="zh-CN" altLang="en-US" dirty="0"/>
          </a:p>
        </p:txBody>
      </p:sp>
      <p:sp>
        <p:nvSpPr>
          <p:cNvPr id="4" name="灯片编号占位符 3"/>
          <p:cNvSpPr>
            <a:spLocks noGrp="1"/>
          </p:cNvSpPr>
          <p:nvPr>
            <p:ph type="sldNum" sz="quarter" idx="5"/>
          </p:nvPr>
        </p:nvSpPr>
        <p:spPr/>
        <p:txBody>
          <a:bodyPr/>
          <a:lstStyle/>
          <a:p>
            <a:fld id="{6446CDB4-1A9E-4689-81CC-52F0B4C02491}" type="slidenum">
              <a:rPr lang="zh-CN" altLang="en-US" smtClean="0"/>
              <a:t>114</a:t>
            </a:fld>
            <a:endParaRPr lang="zh-CN" altLang="en-US"/>
          </a:p>
        </p:txBody>
      </p:sp>
    </p:spTree>
    <p:extLst>
      <p:ext uri="{BB962C8B-B14F-4D97-AF65-F5344CB8AC3E}">
        <p14:creationId xmlns:p14="http://schemas.microsoft.com/office/powerpoint/2010/main" val="33018613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本讲的主要内容来自</a:t>
            </a:r>
            <a:endParaRPr lang="en-US" altLang="zh-CN" dirty="0"/>
          </a:p>
          <a:p>
            <a:r>
              <a:rPr lang="en-US" altLang="zh-CN" dirty="0"/>
              <a:t>https://</a:t>
            </a:r>
            <a:r>
              <a:rPr lang="en-US" altLang="zh-CN" dirty="0" err="1"/>
              <a:t>www.mpi-inf.mpg.de</a:t>
            </a:r>
            <a:r>
              <a:rPr lang="en-US" altLang="zh-CN" dirty="0"/>
              <a:t>/departments/computer-vision-and-multimodal-computing/teaching/courses/ws-20172018-probabilistic-graphical-models-and-their-applications/</a:t>
            </a:r>
          </a:p>
          <a:p>
            <a:endParaRPr kumimoji="1" lang="zh-CN" altLang="en-US" dirty="0"/>
          </a:p>
        </p:txBody>
      </p:sp>
      <p:sp>
        <p:nvSpPr>
          <p:cNvPr id="4" name="灯片编号占位符 3"/>
          <p:cNvSpPr>
            <a:spLocks noGrp="1"/>
          </p:cNvSpPr>
          <p:nvPr>
            <p:ph type="sldNum" sz="quarter" idx="5"/>
          </p:nvPr>
        </p:nvSpPr>
        <p:spPr/>
        <p:txBody>
          <a:bodyPr/>
          <a:lstStyle/>
          <a:p>
            <a:fld id="{6446CDB4-1A9E-4689-81CC-52F0B4C02491}" type="slidenum">
              <a:rPr lang="zh-CN" altLang="en-US" smtClean="0"/>
              <a:t>119</a:t>
            </a:fld>
            <a:endParaRPr lang="zh-CN" altLang="en-US"/>
          </a:p>
        </p:txBody>
      </p:sp>
    </p:spTree>
    <p:extLst>
      <p:ext uri="{BB962C8B-B14F-4D97-AF65-F5344CB8AC3E}">
        <p14:creationId xmlns:p14="http://schemas.microsoft.com/office/powerpoint/2010/main" val="27026914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127</a:t>
            </a:fld>
            <a:endParaRPr lang="zh-CN" altLang="en-US"/>
          </a:p>
        </p:txBody>
      </p:sp>
    </p:spTree>
    <p:extLst>
      <p:ext uri="{BB962C8B-B14F-4D97-AF65-F5344CB8AC3E}">
        <p14:creationId xmlns:p14="http://schemas.microsoft.com/office/powerpoint/2010/main" val="5626760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128</a:t>
            </a:fld>
            <a:endParaRPr lang="zh-CN" altLang="en-US"/>
          </a:p>
        </p:txBody>
      </p:sp>
    </p:spTree>
    <p:extLst>
      <p:ext uri="{BB962C8B-B14F-4D97-AF65-F5344CB8AC3E}">
        <p14:creationId xmlns:p14="http://schemas.microsoft.com/office/powerpoint/2010/main" val="13622198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因子图不仅可以用于有向图，也可以用于无向图。</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131</a:t>
            </a:fld>
            <a:endParaRPr lang="zh-CN" altLang="en-US"/>
          </a:p>
        </p:txBody>
      </p:sp>
    </p:spTree>
    <p:extLst>
      <p:ext uri="{BB962C8B-B14F-4D97-AF65-F5344CB8AC3E}">
        <p14:creationId xmlns:p14="http://schemas.microsoft.com/office/powerpoint/2010/main" val="3718803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 that there maybe several different factor graphs that correspond to the same undirected graph</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132</a:t>
            </a:fld>
            <a:endParaRPr lang="zh-CN" altLang="en-US"/>
          </a:p>
        </p:txBody>
      </p:sp>
    </p:spTree>
    <p:extLst>
      <p:ext uri="{BB962C8B-B14F-4D97-AF65-F5344CB8AC3E}">
        <p14:creationId xmlns:p14="http://schemas.microsoft.com/office/powerpoint/2010/main" val="12382373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同一个因子图，可以表示</a:t>
            </a:r>
            <a:r>
              <a:rPr lang="en-US" altLang="zh-CN" dirty="0"/>
              <a:t>Directed Graph</a:t>
            </a:r>
            <a:r>
              <a:rPr lang="zh-CN" altLang="en-US" dirty="0"/>
              <a:t>，也可以表示</a:t>
            </a:r>
            <a:r>
              <a:rPr lang="en-US" altLang="zh-CN" dirty="0"/>
              <a:t>Undirected Graph</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135</a:t>
            </a:fld>
            <a:endParaRPr lang="zh-CN" altLang="en-US"/>
          </a:p>
        </p:txBody>
      </p:sp>
    </p:spTree>
    <p:extLst>
      <p:ext uri="{BB962C8B-B14F-4D97-AF65-F5344CB8AC3E}">
        <p14:creationId xmlns:p14="http://schemas.microsoft.com/office/powerpoint/2010/main" val="8351137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BN</a:t>
            </a:r>
            <a:r>
              <a:rPr lang="zh-CN" altLang="en-US" dirty="0"/>
              <a:t>的无向因子图算法？</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139</a:t>
            </a:fld>
            <a:endParaRPr lang="zh-CN" altLang="en-US"/>
          </a:p>
        </p:txBody>
      </p:sp>
    </p:spTree>
    <p:extLst>
      <p:ext uri="{BB962C8B-B14F-4D97-AF65-F5344CB8AC3E}">
        <p14:creationId xmlns:p14="http://schemas.microsoft.com/office/powerpoint/2010/main" val="42754843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补充</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140</a:t>
            </a:fld>
            <a:endParaRPr lang="zh-CN" altLang="en-US"/>
          </a:p>
        </p:txBody>
      </p:sp>
    </p:spTree>
    <p:extLst>
      <p:ext uri="{BB962C8B-B14F-4D97-AF65-F5344CB8AC3E}">
        <p14:creationId xmlns:p14="http://schemas.microsoft.com/office/powerpoint/2010/main" val="590756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17</a:t>
            </a:fld>
            <a:endParaRPr lang="zh-CN" altLang="en-US"/>
          </a:p>
        </p:txBody>
      </p:sp>
    </p:spTree>
    <p:extLst>
      <p:ext uri="{BB962C8B-B14F-4D97-AF65-F5344CB8AC3E}">
        <p14:creationId xmlns:p14="http://schemas.microsoft.com/office/powerpoint/2010/main" val="23584914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举个例子</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141</a:t>
            </a:fld>
            <a:endParaRPr lang="zh-CN" altLang="en-US"/>
          </a:p>
        </p:txBody>
      </p:sp>
    </p:spTree>
    <p:extLst>
      <p:ext uri="{BB962C8B-B14F-4D97-AF65-F5344CB8AC3E}">
        <p14:creationId xmlns:p14="http://schemas.microsoft.com/office/powerpoint/2010/main" val="14155167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时间有限，</a:t>
            </a:r>
            <a:r>
              <a:rPr kumimoji="1" lang="en-US" altLang="zh-CN" dirty="0"/>
              <a:t>2019</a:t>
            </a:r>
            <a:r>
              <a:rPr kumimoji="1" lang="zh-CN" altLang="en-US" dirty="0"/>
              <a:t>年不讲</a:t>
            </a:r>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143</a:t>
            </a:fld>
            <a:endParaRPr lang="zh-CN" altLang="en-US"/>
          </a:p>
        </p:txBody>
      </p:sp>
    </p:spTree>
    <p:extLst>
      <p:ext uri="{BB962C8B-B14F-4D97-AF65-F5344CB8AC3E}">
        <p14:creationId xmlns:p14="http://schemas.microsoft.com/office/powerpoint/2010/main" val="476235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从特殊到一般</a:t>
            </a:r>
            <a:r>
              <a:rPr lang="en-US" altLang="zh-CN" dirty="0"/>
              <a:t>….</a:t>
            </a:r>
          </a:p>
          <a:p>
            <a:endParaRPr lang="en-US" altLang="zh-CN" dirty="0"/>
          </a:p>
          <a:p>
            <a:r>
              <a:rPr lang="zh-CN" altLang="en-US" dirty="0"/>
              <a:t>然后总结出 </a:t>
            </a:r>
            <a:r>
              <a:rPr lang="en-US" altLang="zh-CN" dirty="0"/>
              <a:t>Sum-Product</a:t>
            </a:r>
            <a:r>
              <a:rPr lang="zh-CN" altLang="en-US" dirty="0"/>
              <a:t>，</a:t>
            </a:r>
            <a:endParaRPr lang="en-US" altLang="zh-CN" dirty="0"/>
          </a:p>
          <a:p>
            <a:endParaRPr lang="en-US" altLang="zh-CN" dirty="0"/>
          </a:p>
          <a:p>
            <a:r>
              <a:rPr lang="zh-CN" altLang="en-US" dirty="0"/>
              <a:t>其实是事后诸葛亮。。。</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145</a:t>
            </a:fld>
            <a:endParaRPr lang="zh-CN" altLang="en-US"/>
          </a:p>
        </p:txBody>
      </p:sp>
    </p:spTree>
    <p:extLst>
      <p:ext uri="{BB962C8B-B14F-4D97-AF65-F5344CB8AC3E}">
        <p14:creationId xmlns:p14="http://schemas.microsoft.com/office/powerpoint/2010/main" val="3678457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151</a:t>
            </a:fld>
            <a:endParaRPr lang="zh-CN" altLang="en-US"/>
          </a:p>
        </p:txBody>
      </p:sp>
    </p:spTree>
    <p:extLst>
      <p:ext uri="{BB962C8B-B14F-4D97-AF65-F5344CB8AC3E}">
        <p14:creationId xmlns:p14="http://schemas.microsoft.com/office/powerpoint/2010/main" val="9317922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152</a:t>
            </a:fld>
            <a:endParaRPr lang="zh-CN" altLang="en-US"/>
          </a:p>
        </p:txBody>
      </p:sp>
    </p:spTree>
    <p:extLst>
      <p:ext uri="{BB962C8B-B14F-4D97-AF65-F5344CB8AC3E}">
        <p14:creationId xmlns:p14="http://schemas.microsoft.com/office/powerpoint/2010/main" val="15321249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153</a:t>
            </a:fld>
            <a:endParaRPr lang="zh-CN" altLang="en-US"/>
          </a:p>
        </p:txBody>
      </p:sp>
    </p:spTree>
    <p:extLst>
      <p:ext uri="{BB962C8B-B14F-4D97-AF65-F5344CB8AC3E}">
        <p14:creationId xmlns:p14="http://schemas.microsoft.com/office/powerpoint/2010/main" val="6963357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154</a:t>
            </a:fld>
            <a:endParaRPr lang="zh-CN" altLang="en-US"/>
          </a:p>
        </p:txBody>
      </p:sp>
    </p:spTree>
    <p:extLst>
      <p:ext uri="{BB962C8B-B14F-4D97-AF65-F5344CB8AC3E}">
        <p14:creationId xmlns:p14="http://schemas.microsoft.com/office/powerpoint/2010/main" val="8889169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155</a:t>
            </a:fld>
            <a:endParaRPr lang="zh-CN" altLang="en-US"/>
          </a:p>
        </p:txBody>
      </p:sp>
    </p:spTree>
    <p:extLst>
      <p:ext uri="{BB962C8B-B14F-4D97-AF65-F5344CB8AC3E}">
        <p14:creationId xmlns:p14="http://schemas.microsoft.com/office/powerpoint/2010/main" val="990491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156</a:t>
            </a:fld>
            <a:endParaRPr lang="zh-CN" altLang="en-US"/>
          </a:p>
        </p:txBody>
      </p:sp>
    </p:spTree>
    <p:extLst>
      <p:ext uri="{BB962C8B-B14F-4D97-AF65-F5344CB8AC3E}">
        <p14:creationId xmlns:p14="http://schemas.microsoft.com/office/powerpoint/2010/main" val="5047074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160</a:t>
            </a:fld>
            <a:endParaRPr lang="zh-CN" altLang="en-US"/>
          </a:p>
        </p:txBody>
      </p:sp>
    </p:spTree>
    <p:extLst>
      <p:ext uri="{BB962C8B-B14F-4D97-AF65-F5344CB8AC3E}">
        <p14:creationId xmlns:p14="http://schemas.microsoft.com/office/powerpoint/2010/main" val="315184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18</a:t>
            </a:fld>
            <a:endParaRPr lang="zh-CN" altLang="en-US"/>
          </a:p>
        </p:txBody>
      </p:sp>
    </p:spTree>
    <p:extLst>
      <p:ext uri="{BB962C8B-B14F-4D97-AF65-F5344CB8AC3E}">
        <p14:creationId xmlns:p14="http://schemas.microsoft.com/office/powerpoint/2010/main" val="10204580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164</a:t>
            </a:fld>
            <a:endParaRPr lang="zh-CN" altLang="en-US"/>
          </a:p>
        </p:txBody>
      </p:sp>
    </p:spTree>
    <p:extLst>
      <p:ext uri="{BB962C8B-B14F-4D97-AF65-F5344CB8AC3E}">
        <p14:creationId xmlns:p14="http://schemas.microsoft.com/office/powerpoint/2010/main" val="8311887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170</a:t>
            </a:fld>
            <a:endParaRPr lang="zh-CN" altLang="en-US"/>
          </a:p>
        </p:txBody>
      </p:sp>
    </p:spTree>
    <p:extLst>
      <p:ext uri="{BB962C8B-B14F-4D97-AF65-F5344CB8AC3E}">
        <p14:creationId xmlns:p14="http://schemas.microsoft.com/office/powerpoint/2010/main" val="310894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172</a:t>
            </a:fld>
            <a:endParaRPr lang="zh-CN" altLang="en-US"/>
          </a:p>
        </p:txBody>
      </p:sp>
    </p:spTree>
    <p:extLst>
      <p:ext uri="{BB962C8B-B14F-4D97-AF65-F5344CB8AC3E}">
        <p14:creationId xmlns:p14="http://schemas.microsoft.com/office/powerpoint/2010/main" val="25133702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年不讲，课时不够</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180</a:t>
            </a:fld>
            <a:endParaRPr lang="zh-CN" altLang="en-US"/>
          </a:p>
        </p:txBody>
      </p:sp>
    </p:spTree>
    <p:extLst>
      <p:ext uri="{BB962C8B-B14F-4D97-AF65-F5344CB8AC3E}">
        <p14:creationId xmlns:p14="http://schemas.microsoft.com/office/powerpoint/2010/main" val="27535194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184</a:t>
            </a:fld>
            <a:endParaRPr lang="zh-CN" altLang="en-US"/>
          </a:p>
        </p:txBody>
      </p:sp>
    </p:spTree>
    <p:extLst>
      <p:ext uri="{BB962C8B-B14F-4D97-AF65-F5344CB8AC3E}">
        <p14:creationId xmlns:p14="http://schemas.microsoft.com/office/powerpoint/2010/main" val="7217444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186</a:t>
            </a:fld>
            <a:endParaRPr lang="zh-CN" altLang="en-US"/>
          </a:p>
        </p:txBody>
      </p:sp>
    </p:spTree>
    <p:extLst>
      <p:ext uri="{BB962C8B-B14F-4D97-AF65-F5344CB8AC3E}">
        <p14:creationId xmlns:p14="http://schemas.microsoft.com/office/powerpoint/2010/main" val="20400846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拒绝采样和求</a:t>
            </a:r>
            <a:r>
              <a:rPr kumimoji="1" lang="en-US" altLang="zh-CN" dirty="0" err="1"/>
              <a:t>pai</a:t>
            </a:r>
            <a:r>
              <a:rPr kumimoji="1" lang="zh-CN" altLang="en-US" dirty="0"/>
              <a:t>是一个道理的</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6446CDB4-1A9E-4689-81CC-52F0B4C02491}" type="slidenum">
              <a:rPr lang="zh-CN" altLang="en-US" smtClean="0"/>
              <a:t>230</a:t>
            </a:fld>
            <a:endParaRPr lang="zh-CN" altLang="en-US"/>
          </a:p>
        </p:txBody>
      </p:sp>
    </p:spTree>
    <p:extLst>
      <p:ext uri="{BB962C8B-B14F-4D97-AF65-F5344CB8AC3E}">
        <p14:creationId xmlns:p14="http://schemas.microsoft.com/office/powerpoint/2010/main" val="1812046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重点讲解</a:t>
            </a:r>
            <a:r>
              <a:rPr lang="en-US" altLang="zh-CN" dirty="0"/>
              <a:t>irreducible</a:t>
            </a:r>
            <a:r>
              <a:rPr lang="zh-CN" altLang="en-US" dirty="0"/>
              <a:t>！</a:t>
            </a:r>
          </a:p>
        </p:txBody>
      </p:sp>
      <p:sp>
        <p:nvSpPr>
          <p:cNvPr id="4" name="灯片编号占位符 3"/>
          <p:cNvSpPr>
            <a:spLocks noGrp="1"/>
          </p:cNvSpPr>
          <p:nvPr>
            <p:ph type="sldNum" sz="quarter" idx="10"/>
          </p:nvPr>
        </p:nvSpPr>
        <p:spPr/>
        <p:txBody>
          <a:bodyPr/>
          <a:lstStyle/>
          <a:p>
            <a:fld id="{6446CDB4-1A9E-4689-81CC-52F0B4C02491}" type="slidenum">
              <a:rPr lang="zh-CN" altLang="en-US" smtClean="0"/>
              <a:t>247</a:t>
            </a:fld>
            <a:endParaRPr lang="zh-CN" altLang="en-US"/>
          </a:p>
        </p:txBody>
      </p:sp>
    </p:spTree>
    <p:extLst>
      <p:ext uri="{BB962C8B-B14F-4D97-AF65-F5344CB8AC3E}">
        <p14:creationId xmlns:p14="http://schemas.microsoft.com/office/powerpoint/2010/main" val="37333139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运行具体的</a:t>
            </a:r>
            <a:r>
              <a:rPr lang="en-US" altLang="zh-CN" dirty="0"/>
              <a:t>code</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248</a:t>
            </a:fld>
            <a:endParaRPr lang="zh-CN" altLang="en-US"/>
          </a:p>
        </p:txBody>
      </p:sp>
    </p:spTree>
    <p:extLst>
      <p:ext uri="{BB962C8B-B14F-4D97-AF65-F5344CB8AC3E}">
        <p14:creationId xmlns:p14="http://schemas.microsoft.com/office/powerpoint/2010/main" val="42476856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运行具体的</a:t>
            </a:r>
            <a:r>
              <a:rPr lang="en-US" altLang="zh-CN" dirty="0"/>
              <a:t>code</a:t>
            </a:r>
            <a:endParaRPr lang="zh-CN" altLang="en-US" dirty="0"/>
          </a:p>
        </p:txBody>
      </p:sp>
      <p:sp>
        <p:nvSpPr>
          <p:cNvPr id="4" name="灯片编号占位符 3"/>
          <p:cNvSpPr>
            <a:spLocks noGrp="1"/>
          </p:cNvSpPr>
          <p:nvPr>
            <p:ph type="sldNum" sz="quarter" idx="10"/>
          </p:nvPr>
        </p:nvSpPr>
        <p:spPr/>
        <p:txBody>
          <a:bodyPr/>
          <a:lstStyle/>
          <a:p>
            <a:fld id="{6446CDB4-1A9E-4689-81CC-52F0B4C02491}" type="slidenum">
              <a:rPr lang="zh-CN" altLang="en-US" smtClean="0"/>
              <a:t>249</a:t>
            </a:fld>
            <a:endParaRPr lang="zh-CN" altLang="en-US"/>
          </a:p>
        </p:txBody>
      </p:sp>
    </p:spTree>
    <p:extLst>
      <p:ext uri="{BB962C8B-B14F-4D97-AF65-F5344CB8AC3E}">
        <p14:creationId xmlns:p14="http://schemas.microsoft.com/office/powerpoint/2010/main" val="3662267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华文中宋" panose="02010600040101010101" charset="-122"/>
                <a:ea typeface="华文中宋" panose="02010600040101010101" charset="-122"/>
              </a:defRPr>
            </a:lvl1p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atin typeface="Times New Roman" panose="02020603050405020304" pitchFamily="18" charset="0"/>
                <a:ea typeface="华文中宋" panose="02010600040101010101" charset="-122"/>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sz="2800">
                <a:latin typeface="Times New Roman" panose="02020603050405020304" pitchFamily="18" charset="0"/>
                <a:ea typeface="华文中宋" panose="02010600040101010101" charset="-122"/>
                <a:cs typeface="Times New Roman" panose="02020603050405020304" pitchFamily="18" charset="0"/>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0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0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mpi-inf.mpg.de/departments/computer-vision-and-multimodal-computing/teaching/courses/ws-20172018-probabilistic-graphical-models-and-their-applications/" TargetMode="External"/><Relationship Id="rId5" Type="http://schemas.openxmlformats.org/officeDocument/2006/relationships/image" Target="../media/image9.jpeg"/><Relationship Id="rId4" Type="http://schemas.openxmlformats.org/officeDocument/2006/relationships/image" Target="../media/image8.jpg"/></Relationships>
</file>

<file path=ppt/slides/_rels/slide11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12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132.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3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3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3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13.png"/></Relationships>
</file>

<file path=ppt/slides/_rels/slide13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6.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3.bin"/><Relationship Id="rId10" Type="http://schemas.openxmlformats.org/officeDocument/2006/relationships/image" Target="../media/image15.wmf"/><Relationship Id="rId4" Type="http://schemas.openxmlformats.org/officeDocument/2006/relationships/image" Target="../media/image16.png"/><Relationship Id="rId9" Type="http://schemas.openxmlformats.org/officeDocument/2006/relationships/oleObject" Target="../embeddings/oleObject5.bin"/></Relationships>
</file>

<file path=ppt/slides/_rels/slide15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15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2.png"/></Relationships>
</file>

<file path=ppt/slides/_rels/slide15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2.png"/></Relationships>
</file>

<file path=ppt/slides/_rels/slide15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2.png"/></Relationships>
</file>

<file path=ppt/slides/_rels/slide1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2.png"/></Relationships>
</file>

<file path=ppt/slides/_rels/slide15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2.png"/></Relationships>
</file>

<file path=ppt/slides/_rels/slide1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7.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6.bin"/><Relationship Id="rId4" Type="http://schemas.openxmlformats.org/officeDocument/2006/relationships/image" Target="../media/image16.png"/></Relationships>
</file>

<file path=ppt/slides/_rels/slide16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16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6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 Id="rId5" Type="http://schemas.openxmlformats.org/officeDocument/2006/relationships/image" Target="../media/image264.png"/><Relationship Id="rId4" Type="http://schemas.openxmlformats.org/officeDocument/2006/relationships/image" Target="../media/image26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7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186.xml.rels><?xml version="1.0" encoding="UTF-8" standalone="yes"?>
<Relationships xmlns="http://schemas.openxmlformats.org/package/2006/relationships"><Relationship Id="rId8" Type="http://schemas.openxmlformats.org/officeDocument/2006/relationships/image" Target="../media/image1910.png"/><Relationship Id="rId3" Type="http://schemas.openxmlformats.org/officeDocument/2006/relationships/image" Target="../media/image288.png"/><Relationship Id="rId7" Type="http://schemas.openxmlformats.org/officeDocument/2006/relationships/customXml" Target="../ink/ink10.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900.png"/><Relationship Id="rId5" Type="http://schemas.openxmlformats.org/officeDocument/2006/relationships/customXml" Target="../ink/ink9.xml"/><Relationship Id="rId4" Type="http://schemas.openxmlformats.org/officeDocument/2006/relationships/image" Target="../media/image289.png"/></Relationships>
</file>

<file path=ppt/slides/_rels/slide18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18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91.png"/></Relationships>
</file>

<file path=ppt/slides/_rels/slide18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 Id="rId5" Type="http://schemas.openxmlformats.org/officeDocument/2006/relationships/image" Target="../media/image286.png"/><Relationship Id="rId4" Type="http://schemas.openxmlformats.org/officeDocument/2006/relationships/image" Target="../media/image28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 Id="rId4" Type="http://schemas.openxmlformats.org/officeDocument/2006/relationships/image" Target="../media/image296.png"/></Relationships>
</file>

<file path=ppt/slides/_rels/slide19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 Id="rId4" Type="http://schemas.openxmlformats.org/officeDocument/2006/relationships/image" Target="../media/image299.png"/></Relationships>
</file>

<file path=ppt/slides/_rels/slide19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193.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19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2.xml"/><Relationship Id="rId5" Type="http://schemas.openxmlformats.org/officeDocument/2006/relationships/image" Target="../media/image303.png"/><Relationship Id="rId4" Type="http://schemas.openxmlformats.org/officeDocument/2006/relationships/image" Target="../media/image302.png"/></Relationships>
</file>

<file path=ppt/slides/_rels/slide197.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0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notesSlide" Target="../notesSlides/notesSlide12.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5.emf"/></Relationships>
</file>

<file path=ppt/slides/_rels/slide2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222.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3.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9.bin"/><Relationship Id="rId4" Type="http://schemas.openxmlformats.org/officeDocument/2006/relationships/image" Target="../media/image22.png"/><Relationship Id="rId9" Type="http://schemas.openxmlformats.org/officeDocument/2006/relationships/image" Target="../media/image25.emf"/></Relationships>
</file>

<file path=ppt/slides/_rels/slide230.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 Id="rId4" Type="http://schemas.openxmlformats.org/officeDocument/2006/relationships/image" Target="../media/image349.png"/></Relationships>
</file>

<file path=ppt/slides/_rels/slide23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4.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7.png"/><Relationship Id="rId5" Type="http://schemas.openxmlformats.org/officeDocument/2006/relationships/image" Target="../media/image21.wmf"/><Relationship Id="rId4" Type="http://schemas.openxmlformats.org/officeDocument/2006/relationships/oleObject" Target="../embeddings/oleObject10.bin"/></Relationships>
</file>

<file path=ppt/slides/_rels/slide240.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24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374.png"/></Relationships>
</file>

<file path=ppt/slides/_rels/slide254.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377.png"/></Relationships>
</file>

<file path=ppt/slides/_rels/slide256.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257.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259.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397.png"/><Relationship Id="rId5" Type="http://schemas.openxmlformats.org/officeDocument/2006/relationships/image" Target="../media/image396.png"/><Relationship Id="rId4" Type="http://schemas.openxmlformats.org/officeDocument/2006/relationships/image" Target="../media/image395.png"/></Relationships>
</file>

<file path=ppt/slides/_rels/slide27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2.xml"/><Relationship Id="rId5" Type="http://schemas.openxmlformats.org/officeDocument/2006/relationships/image" Target="../media/image397.png"/><Relationship Id="rId4" Type="http://schemas.openxmlformats.org/officeDocument/2006/relationships/image" Target="../media/image396.png"/></Relationships>
</file>

<file path=ppt/slides/_rels/slide27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399.png"/></Relationships>
</file>

<file path=ppt/slides/_rels/slide27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398.png"/><Relationship Id="rId1" Type="http://schemas.openxmlformats.org/officeDocument/2006/relationships/slideLayout" Target="../slideLayouts/slideLayout2.xml"/><Relationship Id="rId5" Type="http://schemas.openxmlformats.org/officeDocument/2006/relationships/image" Target="../media/image403.png"/><Relationship Id="rId4" Type="http://schemas.openxmlformats.org/officeDocument/2006/relationships/image" Target="../media/image402.png"/></Relationships>
</file>

<file path=ppt/slides/_rels/slide277.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2.xml"/><Relationship Id="rId5" Type="http://schemas.openxmlformats.org/officeDocument/2006/relationships/image" Target="../media/image404.png"/><Relationship Id="rId4" Type="http://schemas.openxmlformats.org/officeDocument/2006/relationships/image" Target="../media/image403.png"/></Relationships>
</file>

<file path=ppt/slides/_rels/slide278.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409.png"/><Relationship Id="rId5" Type="http://schemas.openxmlformats.org/officeDocument/2006/relationships/image" Target="../media/image408.png"/><Relationship Id="rId4" Type="http://schemas.openxmlformats.org/officeDocument/2006/relationships/image" Target="../media/image407.png"/></Relationships>
</file>

<file path=ppt/slides/_rels/slide27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414.png"/><Relationship Id="rId5" Type="http://schemas.openxmlformats.org/officeDocument/2006/relationships/image" Target="../media/image413.png"/><Relationship Id="rId4" Type="http://schemas.openxmlformats.org/officeDocument/2006/relationships/image" Target="../media/image412.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image" Target="../media/image416.emf"/></Relationships>
</file>

<file path=ppt/slides/_rels/slide282.xml.rels><?xml version="1.0" encoding="UTF-8" standalone="yes"?>
<Relationships xmlns="http://schemas.openxmlformats.org/package/2006/relationships"><Relationship Id="rId2" Type="http://schemas.openxmlformats.org/officeDocument/2006/relationships/image" Target="../media/image418.emf"/><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418.em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419.emf"/><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419.emf"/><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8" Type="http://schemas.openxmlformats.org/officeDocument/2006/relationships/image" Target="../media/image424.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23.wmf"/><Relationship Id="rId5" Type="http://schemas.openxmlformats.org/officeDocument/2006/relationships/oleObject" Target="../embeddings/oleObject24.bin"/><Relationship Id="rId4" Type="http://schemas.openxmlformats.org/officeDocument/2006/relationships/image" Target="../media/image422.wmf"/></Relationships>
</file>

<file path=ppt/slides/_rels/slide288.xml.rels><?xml version="1.0" encoding="UTF-8" standalone="yes"?>
<Relationships xmlns="http://schemas.openxmlformats.org/package/2006/relationships"><Relationship Id="rId8" Type="http://schemas.openxmlformats.org/officeDocument/2006/relationships/image" Target="../media/image427.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26.wmf"/><Relationship Id="rId5" Type="http://schemas.openxmlformats.org/officeDocument/2006/relationships/oleObject" Target="../embeddings/oleObject27.bin"/><Relationship Id="rId4" Type="http://schemas.openxmlformats.org/officeDocument/2006/relationships/image" Target="../media/image425.wmf"/></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28.wmf"/></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0.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33.wmf"/><Relationship Id="rId3" Type="http://schemas.openxmlformats.org/officeDocument/2006/relationships/image" Target="../media/image436.png"/><Relationship Id="rId7" Type="http://schemas.openxmlformats.org/officeDocument/2006/relationships/image" Target="../media/image430.wmf"/><Relationship Id="rId12" Type="http://schemas.openxmlformats.org/officeDocument/2006/relationships/oleObject" Target="../embeddings/oleObject34.bin"/><Relationship Id="rId17" Type="http://schemas.openxmlformats.org/officeDocument/2006/relationships/image" Target="../media/image435.wmf"/><Relationship Id="rId2" Type="http://schemas.openxmlformats.org/officeDocument/2006/relationships/slideLayout" Target="../slideLayouts/slideLayout2.xml"/><Relationship Id="rId16" Type="http://schemas.openxmlformats.org/officeDocument/2006/relationships/oleObject" Target="../embeddings/oleObject36.bin"/><Relationship Id="rId1" Type="http://schemas.openxmlformats.org/officeDocument/2006/relationships/vmlDrawing" Target="../drawings/vmlDrawing18.vml"/><Relationship Id="rId6" Type="http://schemas.openxmlformats.org/officeDocument/2006/relationships/oleObject" Target="../embeddings/oleObject31.bin"/><Relationship Id="rId11" Type="http://schemas.openxmlformats.org/officeDocument/2006/relationships/image" Target="../media/image432.wmf"/><Relationship Id="rId5" Type="http://schemas.openxmlformats.org/officeDocument/2006/relationships/image" Target="../media/image429.wmf"/><Relationship Id="rId15" Type="http://schemas.openxmlformats.org/officeDocument/2006/relationships/image" Target="../media/image434.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31.wmf"/><Relationship Id="rId14" Type="http://schemas.openxmlformats.org/officeDocument/2006/relationships/oleObject" Target="../embeddings/oleObject35.bin"/></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438.wmf"/><Relationship Id="rId5" Type="http://schemas.openxmlformats.org/officeDocument/2006/relationships/oleObject" Target="../embeddings/oleObject38.bin"/><Relationship Id="rId4" Type="http://schemas.openxmlformats.org/officeDocument/2006/relationships/image" Target="../media/image437.wmf"/></Relationships>
</file>

<file path=ppt/slides/_rels/slide292.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439.wmf"/><Relationship Id="rId5" Type="http://schemas.openxmlformats.org/officeDocument/2006/relationships/oleObject" Target="../embeddings/oleObject40.bin"/><Relationship Id="rId4" Type="http://schemas.openxmlformats.org/officeDocument/2006/relationships/image" Target="../media/image424.wmf"/><Relationship Id="rId9" Type="http://schemas.openxmlformats.org/officeDocument/2006/relationships/image" Target="../media/image440.wmf"/></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442.wmf"/><Relationship Id="rId5" Type="http://schemas.openxmlformats.org/officeDocument/2006/relationships/oleObject" Target="../embeddings/oleObject44.bin"/><Relationship Id="rId4" Type="http://schemas.openxmlformats.org/officeDocument/2006/relationships/image" Target="../media/image441.wmf"/></Relationships>
</file>

<file path=ppt/slides/_rels/slide294.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2.xml"/><Relationship Id="rId6" Type="http://schemas.openxmlformats.org/officeDocument/2006/relationships/image" Target="../media/image421.png"/><Relationship Id="rId5" Type="http://schemas.openxmlformats.org/officeDocument/2006/relationships/image" Target="../media/image420.png"/><Relationship Id="rId4" Type="http://schemas.openxmlformats.org/officeDocument/2006/relationships/image" Target="../media/image445.png"/></Relationships>
</file>

<file path=ppt/slides/_rels/slide295.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4.png"/><Relationship Id="rId1" Type="http://schemas.openxmlformats.org/officeDocument/2006/relationships/slideLayout" Target="../slideLayouts/slideLayout2.xml"/><Relationship Id="rId4" Type="http://schemas.openxmlformats.org/officeDocument/2006/relationships/image" Target="../media/image447.png"/></Relationships>
</file>

<file path=ppt/slides/_rels/slide296.xml.rels><?xml version="1.0" encoding="UTF-8" standalone="yes"?>
<Relationships xmlns="http://schemas.openxmlformats.org/package/2006/relationships"><Relationship Id="rId2" Type="http://schemas.openxmlformats.org/officeDocument/2006/relationships/image" Target="../media/image448.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450.emf"/><Relationship Id="rId2" Type="http://schemas.openxmlformats.org/officeDocument/2006/relationships/image" Target="../media/image449.emf"/><Relationship Id="rId1" Type="http://schemas.openxmlformats.org/officeDocument/2006/relationships/slideLayout" Target="../slideLayouts/slideLayout2.xml"/><Relationship Id="rId5" Type="http://schemas.openxmlformats.org/officeDocument/2006/relationships/image" Target="../media/image452.emf"/><Relationship Id="rId4" Type="http://schemas.openxmlformats.org/officeDocument/2006/relationships/image" Target="../media/image451.emf"/></Relationships>
</file>

<file path=ppt/slides/_rels/slide298.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55.png"/><Relationship Id="rId4" Type="http://schemas.openxmlformats.org/officeDocument/2006/relationships/image" Target="../media/image454.png"/></Relationships>
</file>

<file path=ppt/slides/_rels/slide29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0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460.png"/></Relationships>
</file>

<file path=ppt/slides/_rels/slide302.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2.xml"/><Relationship Id="rId5" Type="http://schemas.openxmlformats.org/officeDocument/2006/relationships/image" Target="../media/image464.png"/><Relationship Id="rId4" Type="http://schemas.openxmlformats.org/officeDocument/2006/relationships/image" Target="../media/image456.png"/></Relationships>
</file>

<file path=ppt/slides/_rels/slide303.xml.rels><?xml version="1.0" encoding="UTF-8" standalone="yes"?>
<Relationships xmlns="http://schemas.openxmlformats.org/package/2006/relationships"><Relationship Id="rId3" Type="http://schemas.openxmlformats.org/officeDocument/2006/relationships/image" Target="../media/image466.png"/><Relationship Id="rId7" Type="http://schemas.openxmlformats.org/officeDocument/2006/relationships/image" Target="../media/image457.png"/><Relationship Id="rId2" Type="http://schemas.openxmlformats.org/officeDocument/2006/relationships/image" Target="../media/image465.png"/><Relationship Id="rId1" Type="http://schemas.openxmlformats.org/officeDocument/2006/relationships/slideLayout" Target="../slideLayouts/slideLayout2.xml"/><Relationship Id="rId6" Type="http://schemas.openxmlformats.org/officeDocument/2006/relationships/image" Target="../media/image458.png"/><Relationship Id="rId5" Type="http://schemas.openxmlformats.org/officeDocument/2006/relationships/image" Target="../media/image462.png"/><Relationship Id="rId4" Type="http://schemas.openxmlformats.org/officeDocument/2006/relationships/image" Target="../media/image467.png"/></Relationships>
</file>

<file path=ppt/slides/_rels/slide304.xml.rels><?xml version="1.0" encoding="UTF-8" standalone="yes"?>
<Relationships xmlns="http://schemas.openxmlformats.org/package/2006/relationships"><Relationship Id="rId3" Type="http://schemas.openxmlformats.org/officeDocument/2006/relationships/image" Target="../media/image458.png"/><Relationship Id="rId7" Type="http://schemas.openxmlformats.org/officeDocument/2006/relationships/image" Target="../media/image469.png"/><Relationship Id="rId2" Type="http://schemas.openxmlformats.org/officeDocument/2006/relationships/image" Target="../media/image467.png"/><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66.png"/><Relationship Id="rId4" Type="http://schemas.openxmlformats.org/officeDocument/2006/relationships/image" Target="../media/image457.png"/></Relationships>
</file>

<file path=ppt/slides/_rels/slide305.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472.png"/><Relationship Id="rId4" Type="http://schemas.openxmlformats.org/officeDocument/2006/relationships/image" Target="../media/image471.png"/></Relationships>
</file>

<file path=ppt/slides/_rels/slide306.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475.png"/><Relationship Id="rId1" Type="http://schemas.openxmlformats.org/officeDocument/2006/relationships/slideLayout" Target="../slideLayouts/slideLayout2.xml"/><Relationship Id="rId4" Type="http://schemas.openxmlformats.org/officeDocument/2006/relationships/image" Target="../media/image462.png"/></Relationships>
</file>

<file path=ppt/slides/_rels/slide309.xml.rels><?xml version="1.0" encoding="UTF-8" standalone="yes"?>
<Relationships xmlns="http://schemas.openxmlformats.org/package/2006/relationships"><Relationship Id="rId8" Type="http://schemas.openxmlformats.org/officeDocument/2006/relationships/image" Target="../media/image474.png"/><Relationship Id="rId3" Type="http://schemas.openxmlformats.org/officeDocument/2006/relationships/image" Target="../media/image478.png"/><Relationship Id="rId7" Type="http://schemas.openxmlformats.org/officeDocument/2006/relationships/image" Target="../media/image461.png"/><Relationship Id="rId2" Type="http://schemas.openxmlformats.org/officeDocument/2006/relationships/image" Target="../media/image477.png"/><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75.png"/><Relationship Id="rId4" Type="http://schemas.openxmlformats.org/officeDocument/2006/relationships/image" Target="../media/image47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38.png"/><Relationship Id="rId4" Type="http://schemas.openxmlformats.org/officeDocument/2006/relationships/image" Target="../media/image37.png"/></Relationships>
</file>

<file path=ppt/slides/_rels/slide310.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2.xml"/><Relationship Id="rId4" Type="http://schemas.openxmlformats.org/officeDocument/2006/relationships/image" Target="../media/image479.png"/></Relationships>
</file>

<file path=ppt/slides/_rels/slide311.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75.png"/></Relationships>
</file>

<file path=ppt/slides/_rels/slide312.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475.png"/></Relationships>
</file>

<file path=ppt/slides/_rels/slide313.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 Id="rId4" Type="http://schemas.openxmlformats.org/officeDocument/2006/relationships/image" Target="../media/image484.png"/></Relationships>
</file>

<file path=ppt/slides/_rels/slide314.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 Id="rId4" Type="http://schemas.openxmlformats.org/officeDocument/2006/relationships/image" Target="../media/image487.png"/></Relationships>
</file>

<file path=ppt/slides/_rels/slide315.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56.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56.png"/><Relationship Id="rId1" Type="http://schemas.openxmlformats.org/officeDocument/2006/relationships/slideLayout" Target="../slideLayouts/slideLayout2.xml"/><Relationship Id="rId6" Type="http://schemas.openxmlformats.org/officeDocument/2006/relationships/image" Target="../media/image493.png"/><Relationship Id="rId5" Type="http://schemas.openxmlformats.org/officeDocument/2006/relationships/image" Target="../media/image492.png"/><Relationship Id="rId4" Type="http://schemas.openxmlformats.org/officeDocument/2006/relationships/image" Target="../media/image491.png"/></Relationships>
</file>

<file path=ppt/slides/_rels/slide318.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319.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3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9.png"/><Relationship Id="rId1" Type="http://schemas.openxmlformats.org/officeDocument/2006/relationships/slideLayout" Target="../slideLayouts/slideLayout2.xml"/><Relationship Id="rId4" Type="http://schemas.openxmlformats.org/officeDocument/2006/relationships/image" Target="../media/image501.png"/></Relationships>
</file>

<file path=ppt/slides/_rels/slide321.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498.png"/><Relationship Id="rId1" Type="http://schemas.openxmlformats.org/officeDocument/2006/relationships/slideLayout" Target="../slideLayouts/slideLayout2.xml"/><Relationship Id="rId6" Type="http://schemas.openxmlformats.org/officeDocument/2006/relationships/image" Target="../media/image497.png"/><Relationship Id="rId5" Type="http://schemas.openxmlformats.org/officeDocument/2006/relationships/image" Target="../media/image496.png"/><Relationship Id="rId4" Type="http://schemas.openxmlformats.org/officeDocument/2006/relationships/image" Target="../media/image502.png"/></Relationships>
</file>

<file path=ppt/slides/_rels/slide322.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2.xml"/><Relationship Id="rId4" Type="http://schemas.openxmlformats.org/officeDocument/2006/relationships/image" Target="../media/image504.png"/></Relationships>
</file>

<file path=ppt/slides/_rels/slide323.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5.png"/><Relationship Id="rId1" Type="http://schemas.openxmlformats.org/officeDocument/2006/relationships/slideLayout" Target="../slideLayouts/slideLayout2.xml"/><Relationship Id="rId6" Type="http://schemas.openxmlformats.org/officeDocument/2006/relationships/image" Target="../media/image507.png"/><Relationship Id="rId5" Type="http://schemas.openxmlformats.org/officeDocument/2006/relationships/image" Target="../media/image506.png"/><Relationship Id="rId4" Type="http://schemas.openxmlformats.org/officeDocument/2006/relationships/image" Target="../media/image498.png"/></Relationships>
</file>

<file path=ppt/slides/_rels/slide324.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510.png"/></Relationships>
</file>

<file path=ppt/slides/_rels/slide325.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image" Target="../media/image514.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4.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image" Target="../media/image514.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0.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4.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2.xml"/><Relationship Id="rId4" Type="http://schemas.openxmlformats.org/officeDocument/2006/relationships/image" Target="../media/image527.png"/></Relationships>
</file>

<file path=ppt/slides/_rels/slide335.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28.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29.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337.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01.png"/><Relationship Id="rId1" Type="http://schemas.openxmlformats.org/officeDocument/2006/relationships/slideLayout" Target="../slideLayouts/slideLayout2.xml"/><Relationship Id="rId5" Type="http://schemas.openxmlformats.org/officeDocument/2006/relationships/image" Target="../media/image533.png"/><Relationship Id="rId4" Type="http://schemas.openxmlformats.org/officeDocument/2006/relationships/image" Target="../media/image532.png"/></Relationships>
</file>

<file path=ppt/slides/_rels/slide33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0.png"/><Relationship Id="rId1" Type="http://schemas.openxmlformats.org/officeDocument/2006/relationships/slideLayout" Target="../slideLayouts/slideLayout2.xml"/><Relationship Id="rId4" Type="http://schemas.openxmlformats.org/officeDocument/2006/relationships/image" Target="../media/image533.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349.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0.xml.rels><?xml version="1.0" encoding="UTF-8" standalone="yes"?>
<Relationships xmlns="http://schemas.openxmlformats.org/package/2006/relationships"><Relationship Id="rId3" Type="http://schemas.openxmlformats.org/officeDocument/2006/relationships/hyperlink" Target="https://www.zhihu.com/question/20993648" TargetMode="External"/><Relationship Id="rId2" Type="http://schemas.openxmlformats.org/officeDocument/2006/relationships/hyperlink" Target="https://blog.csdn.net/aws3217150/article/details/57072827" TargetMode="Externa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2.xml"/><Relationship Id="rId5" Type="http://schemas.openxmlformats.org/officeDocument/2006/relationships/image" Target="../media/image397.png"/><Relationship Id="rId4" Type="http://schemas.openxmlformats.org/officeDocument/2006/relationships/image" Target="../media/image396.png"/></Relationships>
</file>

<file path=ppt/slides/_rels/slide353.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399.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image" Target="../media/image538.png"/><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359.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38.png"/><Relationship Id="rId1" Type="http://schemas.openxmlformats.org/officeDocument/2006/relationships/slideLayout" Target="../slideLayouts/slideLayout2.xml"/><Relationship Id="rId4" Type="http://schemas.openxmlformats.org/officeDocument/2006/relationships/image" Target="../media/image542.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54.wmf"/><Relationship Id="rId3" Type="http://schemas.openxmlformats.org/officeDocument/2006/relationships/notesSlide" Target="../notesSlides/notesSlide23.xml"/><Relationship Id="rId7" Type="http://schemas.openxmlformats.org/officeDocument/2006/relationships/image" Target="../media/image51.wmf"/><Relationship Id="rId12"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52.wmf"/></Relationships>
</file>

<file path=ppt/slides/_rels/slide360.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541.png"/><Relationship Id="rId1" Type="http://schemas.openxmlformats.org/officeDocument/2006/relationships/slideLayout" Target="../slideLayouts/slideLayout2.xml"/><Relationship Id="rId4" Type="http://schemas.openxmlformats.org/officeDocument/2006/relationships/image" Target="../media/image543.png"/></Relationships>
</file>

<file path=ppt/slides/_rels/slide361.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2.xml"/><Relationship Id="rId4" Type="http://schemas.openxmlformats.org/officeDocument/2006/relationships/image" Target="../media/image545.png"/></Relationships>
</file>

<file path=ppt/slides/_rels/slide362.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image" Target="../media/image545.png"/><Relationship Id="rId1" Type="http://schemas.openxmlformats.org/officeDocument/2006/relationships/slideLayout" Target="../slideLayouts/slideLayout2.xml"/><Relationship Id="rId4" Type="http://schemas.openxmlformats.org/officeDocument/2006/relationships/image" Target="../media/image547.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image" Target="../media/image548.png"/><Relationship Id="rId1" Type="http://schemas.openxmlformats.org/officeDocument/2006/relationships/slideLayout" Target="../slideLayouts/slideLayout2.xml"/><Relationship Id="rId5" Type="http://schemas.openxmlformats.org/officeDocument/2006/relationships/image" Target="../media/image551.png"/><Relationship Id="rId4" Type="http://schemas.openxmlformats.org/officeDocument/2006/relationships/image" Target="../media/image550.png"/></Relationships>
</file>

<file path=ppt/slides/_rels/slide365.xml.rels><?xml version="1.0" encoding="UTF-8" standalone="yes"?>
<Relationships xmlns="http://schemas.openxmlformats.org/package/2006/relationships"><Relationship Id="rId2" Type="http://schemas.openxmlformats.org/officeDocument/2006/relationships/image" Target="../media/image552.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53.png"/><Relationship Id="rId1" Type="http://schemas.openxmlformats.org/officeDocument/2006/relationships/slideLayout" Target="../slideLayouts/slideLayout2.xml"/><Relationship Id="rId4" Type="http://schemas.openxmlformats.org/officeDocument/2006/relationships/image" Target="../media/image555.png"/></Relationships>
</file>

<file path=ppt/slides/_rels/slide367.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image" Target="../media/image553.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557.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2.xml"/><Relationship Id="rId5" Type="http://schemas.openxmlformats.org/officeDocument/2006/relationships/image" Target="../media/image561.png"/><Relationship Id="rId4" Type="http://schemas.openxmlformats.org/officeDocument/2006/relationships/image" Target="../media/image560.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0.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2.xml"/><Relationship Id="rId4" Type="http://schemas.openxmlformats.org/officeDocument/2006/relationships/image" Target="../media/image568.png"/></Relationships>
</file>

<file path=ppt/slides/_rels/slide37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9.png"/><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74.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577.png"/><Relationship Id="rId2" Type="http://schemas.openxmlformats.org/officeDocument/2006/relationships/image" Target="../media/image576.png"/><Relationship Id="rId1" Type="http://schemas.openxmlformats.org/officeDocument/2006/relationships/slideLayout" Target="../slideLayouts/slideLayout2.xml"/><Relationship Id="rId5" Type="http://schemas.openxmlformats.org/officeDocument/2006/relationships/image" Target="../media/image579.png"/><Relationship Id="rId4" Type="http://schemas.openxmlformats.org/officeDocument/2006/relationships/image" Target="../media/image578.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81.png"/><Relationship Id="rId1" Type="http://schemas.openxmlformats.org/officeDocument/2006/relationships/slideLayout" Target="../slideLayouts/slideLayout2.xml"/><Relationship Id="rId5" Type="http://schemas.openxmlformats.org/officeDocument/2006/relationships/image" Target="../media/image578.png"/><Relationship Id="rId4" Type="http://schemas.openxmlformats.org/officeDocument/2006/relationships/image" Target="../media/image577.png"/></Relationships>
</file>

<file path=ppt/slides/_rels/slide381.xml.rels><?xml version="1.0" encoding="UTF-8" standalone="yes"?>
<Relationships xmlns="http://schemas.openxmlformats.org/package/2006/relationships"><Relationship Id="rId8" Type="http://schemas.openxmlformats.org/officeDocument/2006/relationships/image" Target="../media/image588.emf"/><Relationship Id="rId3" Type="http://schemas.openxmlformats.org/officeDocument/2006/relationships/image" Target="../media/image583.emf"/><Relationship Id="rId7" Type="http://schemas.openxmlformats.org/officeDocument/2006/relationships/image" Target="../media/image587.emf"/><Relationship Id="rId2" Type="http://schemas.openxmlformats.org/officeDocument/2006/relationships/image" Target="../media/image582.emf"/><Relationship Id="rId1" Type="http://schemas.openxmlformats.org/officeDocument/2006/relationships/slideLayout" Target="../slideLayouts/slideLayout2.xml"/><Relationship Id="rId6" Type="http://schemas.openxmlformats.org/officeDocument/2006/relationships/image" Target="../media/image586.emf"/><Relationship Id="rId11" Type="http://schemas.openxmlformats.org/officeDocument/2006/relationships/image" Target="../media/image591.emf"/><Relationship Id="rId5" Type="http://schemas.openxmlformats.org/officeDocument/2006/relationships/image" Target="../media/image585.emf"/><Relationship Id="rId10" Type="http://schemas.openxmlformats.org/officeDocument/2006/relationships/image" Target="../media/image590.emf"/><Relationship Id="rId4" Type="http://schemas.openxmlformats.org/officeDocument/2006/relationships/image" Target="../media/image584.emf"/><Relationship Id="rId9" Type="http://schemas.openxmlformats.org/officeDocument/2006/relationships/image" Target="../media/image589.emf"/></Relationships>
</file>

<file path=ppt/slides/_rels/slide382.xml.rels><?xml version="1.0" encoding="UTF-8" standalone="yes"?>
<Relationships xmlns="http://schemas.openxmlformats.org/package/2006/relationships"><Relationship Id="rId8" Type="http://schemas.openxmlformats.org/officeDocument/2006/relationships/image" Target="../media/image588.emf"/><Relationship Id="rId3" Type="http://schemas.openxmlformats.org/officeDocument/2006/relationships/image" Target="../media/image583.emf"/><Relationship Id="rId7" Type="http://schemas.openxmlformats.org/officeDocument/2006/relationships/image" Target="../media/image587.emf"/><Relationship Id="rId2" Type="http://schemas.openxmlformats.org/officeDocument/2006/relationships/image" Target="../media/image582.emf"/><Relationship Id="rId1" Type="http://schemas.openxmlformats.org/officeDocument/2006/relationships/slideLayout" Target="../slideLayouts/slideLayout2.xml"/><Relationship Id="rId6" Type="http://schemas.openxmlformats.org/officeDocument/2006/relationships/image" Target="../media/image586.emf"/><Relationship Id="rId5" Type="http://schemas.openxmlformats.org/officeDocument/2006/relationships/image" Target="../media/image585.emf"/><Relationship Id="rId10" Type="http://schemas.openxmlformats.org/officeDocument/2006/relationships/image" Target="../media/image590.emf"/><Relationship Id="rId4" Type="http://schemas.openxmlformats.org/officeDocument/2006/relationships/image" Target="../media/image584.emf"/><Relationship Id="rId9" Type="http://schemas.openxmlformats.org/officeDocument/2006/relationships/image" Target="../media/image589.emf"/></Relationships>
</file>

<file path=ppt/slides/_rels/slide383.xml.rels><?xml version="1.0" encoding="UTF-8" standalone="yes"?>
<Relationships xmlns="http://schemas.openxmlformats.org/package/2006/relationships"><Relationship Id="rId2" Type="http://schemas.openxmlformats.org/officeDocument/2006/relationships/image" Target="../media/image592.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594.emf"/><Relationship Id="rId2" Type="http://schemas.openxmlformats.org/officeDocument/2006/relationships/image" Target="../media/image593.emf"/><Relationship Id="rId1" Type="http://schemas.openxmlformats.org/officeDocument/2006/relationships/slideLayout" Target="../slideLayouts/slideLayout2.xml"/><Relationship Id="rId5" Type="http://schemas.openxmlformats.org/officeDocument/2006/relationships/image" Target="../media/image596.emf"/><Relationship Id="rId4" Type="http://schemas.openxmlformats.org/officeDocument/2006/relationships/image" Target="../media/image595.emf"/></Relationships>
</file>

<file path=ppt/slides/_rels/slide385.xml.rels><?xml version="1.0" encoding="UTF-8" standalone="yes"?>
<Relationships xmlns="http://schemas.openxmlformats.org/package/2006/relationships"><Relationship Id="rId3" Type="http://schemas.openxmlformats.org/officeDocument/2006/relationships/image" Target="../media/image598.emf"/><Relationship Id="rId2" Type="http://schemas.openxmlformats.org/officeDocument/2006/relationships/image" Target="../media/image597.emf"/><Relationship Id="rId1" Type="http://schemas.openxmlformats.org/officeDocument/2006/relationships/slideLayout" Target="../slideLayouts/slideLayout2.xml"/><Relationship Id="rId4" Type="http://schemas.openxmlformats.org/officeDocument/2006/relationships/image" Target="../media/image599.emf"/></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90.xml.rels><?xml version="1.0" encoding="UTF-8" standalone="yes"?>
<Relationships xmlns="http://schemas.openxmlformats.org/package/2006/relationships"><Relationship Id="rId2" Type="http://schemas.openxmlformats.org/officeDocument/2006/relationships/hyperlink" Target="http://www.cs.cmu.edu/~mgormley/bp-tutorial/" TargetMode="Externa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64.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3.png"/><Relationship Id="rId5" Type="http://schemas.openxmlformats.org/officeDocument/2006/relationships/image" Target="../media/image62.wmf"/><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3.png"/><Relationship Id="rId5" Type="http://schemas.openxmlformats.org/officeDocument/2006/relationships/image" Target="../media/image62.wmf"/><Relationship Id="rId4" Type="http://schemas.openxmlformats.org/officeDocument/2006/relationships/oleObject" Target="../embeddings/oleObject1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66.wmf"/><Relationship Id="rId4" Type="http://schemas.openxmlformats.org/officeDocument/2006/relationships/oleObject" Target="../embeddings/oleObject18.bin"/></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85.png"/><Relationship Id="rId7" Type="http://schemas.openxmlformats.org/officeDocument/2006/relationships/customXml" Target="../ink/ink2.xml"/><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customXml" Target="../ink/ink1.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emf"/><Relationship Id="rId4" Type="http://schemas.openxmlformats.org/officeDocument/2006/relationships/image" Target="../media/image11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21.wmf"/><Relationship Id="rId4" Type="http://schemas.openxmlformats.org/officeDocument/2006/relationships/oleObject" Target="../embeddings/oleObject19.bin"/></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image" Target="../media/image129.png"/><Relationship Id="rId3" Type="http://schemas.openxmlformats.org/officeDocument/2006/relationships/customXml" Target="../ink/ink3.xml"/><Relationship Id="rId12"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2.xml"/><Relationship Id="rId11" Type="http://schemas.openxmlformats.org/officeDocument/2006/relationships/image" Target="../media/image127.png"/><Relationship Id="rId10" Type="http://schemas.openxmlformats.org/officeDocument/2006/relationships/image" Target="../media/image126.png"/><Relationship Id="rId9" Type="http://schemas.openxmlformats.org/officeDocument/2006/relationships/image" Target="../media/image710.png"/></Relationships>
</file>

<file path=ppt/slides/_rels/slide71.xml.rels><?xml version="1.0" encoding="UTF-8" standalone="yes"?>
<Relationships xmlns="http://schemas.openxmlformats.org/package/2006/relationships"><Relationship Id="rId3" Type="http://schemas.openxmlformats.org/officeDocument/2006/relationships/customXml" Target="../ink/ink4.xml"/><Relationship Id="rId12" Type="http://schemas.openxmlformats.org/officeDocument/2006/relationships/image" Target="../media/image132.png"/><Relationship Id="rId2" Type="http://schemas.openxmlformats.org/officeDocument/2006/relationships/notesSlide" Target="../notesSlides/notesSlide50.xml"/><Relationship Id="rId1" Type="http://schemas.openxmlformats.org/officeDocument/2006/relationships/slideLayout" Target="../slideLayouts/slideLayout2.xml"/><Relationship Id="rId11" Type="http://schemas.openxmlformats.org/officeDocument/2006/relationships/image" Target="../media/image131.png"/><Relationship Id="rId10" Type="http://schemas.openxmlformats.org/officeDocument/2006/relationships/image" Target="../media/image130.png"/><Relationship Id="rId9" Type="http://schemas.openxmlformats.org/officeDocument/2006/relationships/image" Target="../media/image710.png"/></Relationships>
</file>

<file path=ppt/slides/_rels/slide7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51.xml"/><Relationship Id="rId1" Type="http://schemas.openxmlformats.org/officeDocument/2006/relationships/slideLayout" Target="../slideLayouts/slideLayout2.xml"/><Relationship Id="rId10" Type="http://schemas.openxmlformats.org/officeDocument/2006/relationships/image" Target="../media/image133.png"/><Relationship Id="rId9" Type="http://schemas.openxmlformats.org/officeDocument/2006/relationships/image" Target="../media/image710.png"/></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52.xml"/><Relationship Id="rId1" Type="http://schemas.openxmlformats.org/officeDocument/2006/relationships/slideLayout" Target="../slideLayouts/slideLayout2.xml"/><Relationship Id="rId11" Type="http://schemas.openxmlformats.org/officeDocument/2006/relationships/image" Target="../media/image137.png"/><Relationship Id="rId10" Type="http://schemas.openxmlformats.org/officeDocument/2006/relationships/image" Target="../media/image136.png"/><Relationship Id="rId9" Type="http://schemas.openxmlformats.org/officeDocument/2006/relationships/image" Target="../media/image710.png"/></Relationships>
</file>

<file path=ppt/slides/_rels/slide75.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53.xml"/><Relationship Id="rId1" Type="http://schemas.openxmlformats.org/officeDocument/2006/relationships/slideLayout" Target="../slideLayouts/slideLayout2.xml"/><Relationship Id="rId11" Type="http://schemas.openxmlformats.org/officeDocument/2006/relationships/image" Target="../media/image139.png"/><Relationship Id="rId10" Type="http://schemas.openxmlformats.org/officeDocument/2006/relationships/image" Target="../media/image138.png"/><Relationship Id="rId9" Type="http://schemas.openxmlformats.org/officeDocument/2006/relationships/image" Target="../media/image710.png"/></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77.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notesSlide" Target="../notesSlides/notesSlide55.xml"/><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9" Type="http://schemas.openxmlformats.org/officeDocument/2006/relationships/image" Target="../media/image148.png"/></Relationships>
</file>

<file path=ppt/slides/_rels/slide7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6.png"/><Relationship Id="rId7" Type="http://schemas.openxmlformats.org/officeDocument/2006/relationships/image" Target="../media/image149.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44.wmf"/><Relationship Id="rId5" Type="http://schemas.openxmlformats.org/officeDocument/2006/relationships/oleObject" Target="../embeddings/oleObject21.bin"/><Relationship Id="rId4" Type="http://schemas.openxmlformats.org/officeDocument/2006/relationships/image" Target="../media/image147.png"/></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3.png"/></Relationships>
</file>

<file path=ppt/slides/_rels/slide8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8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62.png"/></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9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72.png"/></Relationships>
</file>

<file path=ppt/slides/_rels/slide9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notesSlide" Target="../notesSlides/notesSlide65.xml"/><Relationship Id="rId7" Type="http://schemas.openxmlformats.org/officeDocument/2006/relationships/image" Target="../media/image177.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75.wmf"/><Relationship Id="rId5" Type="http://schemas.openxmlformats.org/officeDocument/2006/relationships/oleObject" Target="../embeddings/oleObject22.bin"/><Relationship Id="rId10" Type="http://schemas.openxmlformats.org/officeDocument/2006/relationships/image" Target="../media/image180.png"/><Relationship Id="rId4" Type="http://schemas.openxmlformats.org/officeDocument/2006/relationships/image" Target="../media/image176.png"/><Relationship Id="rId9" Type="http://schemas.openxmlformats.org/officeDocument/2006/relationships/image" Target="../media/image179.png"/></Relationships>
</file>

<file path=ppt/slides/_rels/slide9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a:solidFill>
                  <a:srgbClr val="0000FF"/>
                </a:solidFill>
              </a:rPr>
              <a:t>概率</a:t>
            </a:r>
            <a:r>
              <a:rPr lang="zh-CN" altLang="en-US" b="1" dirty="0">
                <a:solidFill>
                  <a:srgbClr val="FF0000"/>
                </a:solidFill>
              </a:rPr>
              <a:t>图</a:t>
            </a:r>
            <a:r>
              <a:rPr lang="zh-CN" altLang="en-US" b="1" dirty="0"/>
              <a:t>模型</a:t>
            </a:r>
          </a:p>
        </p:txBody>
      </p:sp>
      <p:sp>
        <p:nvSpPr>
          <p:cNvPr id="3" name="副标题 2"/>
          <p:cNvSpPr>
            <a:spLocks noGrp="1"/>
          </p:cNvSpPr>
          <p:nvPr>
            <p:ph type="subTitle" idx="1"/>
          </p:nvPr>
        </p:nvSpPr>
        <p:spPr/>
        <p:txBody>
          <a:bodyPr>
            <a:normAutofit/>
          </a:bodyPr>
          <a:lstStyle/>
          <a:p>
            <a:r>
              <a:rPr lang="zh-CN" altLang="en-US" sz="2000" b="1" dirty="0">
                <a:solidFill>
                  <a:schemeClr val="tx1"/>
                </a:solidFill>
                <a:sym typeface="+mn-ea"/>
              </a:rPr>
              <a:t>苏松志</a:t>
            </a:r>
            <a:endParaRPr lang="en-US" altLang="zh-CN" sz="2000" b="1" dirty="0">
              <a:solidFill>
                <a:schemeClr val="tx1"/>
              </a:solidFill>
            </a:endParaRPr>
          </a:p>
          <a:p>
            <a:r>
              <a:rPr lang="en-US" altLang="zh-CN" sz="2000" i="1" dirty="0">
                <a:solidFill>
                  <a:schemeClr val="tx1"/>
                </a:solidFill>
                <a:latin typeface="Times New Roman" panose="02020603050405020304" pitchFamily="18" charset="0"/>
                <a:cs typeface="Times New Roman" panose="02020603050405020304" pitchFamily="18" charset="0"/>
                <a:sym typeface="+mn-ea"/>
              </a:rPr>
              <a:t>ssz@xmu.edu.cn</a:t>
            </a:r>
            <a:endParaRPr lang="zh-CN" altLang="en-US" sz="2000" i="1" dirty="0">
              <a:solidFill>
                <a:schemeClr val="tx1"/>
              </a:solidFill>
              <a:latin typeface="Times New Roman" panose="02020603050405020304" pitchFamily="18" charset="0"/>
              <a:cs typeface="Times New Roman" panose="02020603050405020304" pitchFamily="18" charset="0"/>
            </a:endParaRPr>
          </a:p>
          <a:p>
            <a:endParaRPr lang="en-US" altLang="zh-CN" sz="2000" dirty="0"/>
          </a:p>
          <a:p>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E05F-D49E-364E-B6E3-97C9821574C2}"/>
              </a:ext>
            </a:extLst>
          </p:cNvPr>
          <p:cNvSpPr>
            <a:spLocks noGrp="1"/>
          </p:cNvSpPr>
          <p:nvPr>
            <p:ph type="title"/>
          </p:nvPr>
        </p:nvSpPr>
        <p:spPr/>
        <p:txBody>
          <a:bodyPr/>
          <a:lstStyle/>
          <a:p>
            <a:r>
              <a:rPr kumimoji="1" lang="en-US" altLang="zh-CN" dirty="0"/>
              <a:t>4.3 PGM for SLAM</a:t>
            </a:r>
            <a:endParaRPr kumimoji="1" lang="zh-CN" altLang="en-US" dirty="0"/>
          </a:p>
        </p:txBody>
      </p:sp>
      <p:sp>
        <p:nvSpPr>
          <p:cNvPr id="3" name="内容占位符 2">
            <a:extLst>
              <a:ext uri="{FF2B5EF4-FFF2-40B4-BE49-F238E27FC236}">
                <a16:creationId xmlns:a16="http://schemas.microsoft.com/office/drawing/2014/main" id="{5B136530-8746-D145-BF88-59A2948F80C2}"/>
              </a:ext>
            </a:extLst>
          </p:cNvPr>
          <p:cNvSpPr>
            <a:spLocks noGrp="1"/>
          </p:cNvSpPr>
          <p:nvPr>
            <p:ph idx="1"/>
          </p:nvPr>
        </p:nvSpPr>
        <p:spPr/>
        <p:txBody>
          <a:bodyPr/>
          <a:lstStyle/>
          <a:p>
            <a:r>
              <a:rPr kumimoji="1" lang="zh-CN" altLang="en-US" dirty="0"/>
              <a:t>重点参考</a:t>
            </a:r>
            <a:r>
              <a:rPr kumimoji="1" lang="en-US" altLang="zh-CN" dirty="0"/>
              <a:t>《</a:t>
            </a:r>
            <a:r>
              <a:rPr kumimoji="1" lang="zh-CN" altLang="en-US" dirty="0"/>
              <a:t>概率机器人</a:t>
            </a:r>
            <a:r>
              <a:rPr kumimoji="1" lang="en-US" altLang="zh-CN" dirty="0"/>
              <a:t>》</a:t>
            </a:r>
            <a:r>
              <a:rPr kumimoji="1" lang="zh-CN" altLang="en-US" dirty="0"/>
              <a:t>和</a:t>
            </a:r>
            <a:r>
              <a:rPr kumimoji="1" lang="en-US" altLang="zh-CN" dirty="0"/>
              <a:t>《</a:t>
            </a:r>
            <a:r>
              <a:rPr kumimoji="1" lang="zh-CN" altLang="en-US" dirty="0"/>
              <a:t>机器人感知</a:t>
            </a:r>
            <a:r>
              <a:rPr kumimoji="1" lang="en-US" altLang="zh-CN" dirty="0"/>
              <a:t>-</a:t>
            </a:r>
            <a:r>
              <a:rPr kumimoji="1" lang="zh-CN" altLang="en-US" dirty="0"/>
              <a:t>因子图在</a:t>
            </a:r>
            <a:r>
              <a:rPr kumimoji="1" lang="en-US" altLang="zh-CN" dirty="0"/>
              <a:t>SLAM</a:t>
            </a:r>
            <a:r>
              <a:rPr kumimoji="1" lang="zh-CN" altLang="en-US" dirty="0"/>
              <a:t>中的应用</a:t>
            </a:r>
            <a:r>
              <a:rPr kumimoji="1" lang="en-US" altLang="zh-CN" dirty="0"/>
              <a:t>》</a:t>
            </a:r>
            <a:endParaRPr kumimoji="1" lang="zh-CN" altLang="en-US" dirty="0"/>
          </a:p>
        </p:txBody>
      </p:sp>
    </p:spTree>
    <p:extLst>
      <p:ext uri="{BB962C8B-B14F-4D97-AF65-F5344CB8AC3E}">
        <p14:creationId xmlns:p14="http://schemas.microsoft.com/office/powerpoint/2010/main" val="942046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5D33D-93E9-9F41-B8C6-09C63AB57681}"/>
              </a:ext>
            </a:extLst>
          </p:cNvPr>
          <p:cNvSpPr>
            <a:spLocks noGrp="1"/>
          </p:cNvSpPr>
          <p:nvPr>
            <p:ph type="title"/>
          </p:nvPr>
        </p:nvSpPr>
        <p:spPr/>
        <p:txBody>
          <a:bodyPr/>
          <a:lstStyle/>
          <a:p>
            <a:r>
              <a:rPr lang="en-US" altLang="zh-CN" b="1" dirty="0">
                <a:solidFill>
                  <a:srgbClr val="FF0000"/>
                </a:solidFill>
              </a:rPr>
              <a:t>1.3.4 Filter View</a:t>
            </a:r>
            <a:endParaRPr kumimoji="1" lang="zh-CN" altLang="en-US" dirty="0"/>
          </a:p>
        </p:txBody>
      </p:sp>
      <p:sp>
        <p:nvSpPr>
          <p:cNvPr id="3" name="内容占位符 2">
            <a:extLst>
              <a:ext uri="{FF2B5EF4-FFF2-40B4-BE49-F238E27FC236}">
                <a16:creationId xmlns:a16="http://schemas.microsoft.com/office/drawing/2014/main" id="{4C41674F-B8B0-BA45-ABE2-371043FF36FE}"/>
              </a:ext>
            </a:extLst>
          </p:cNvPr>
          <p:cNvSpPr>
            <a:spLocks noGrp="1"/>
          </p:cNvSpPr>
          <p:nvPr>
            <p:ph idx="1"/>
          </p:nvPr>
        </p:nvSpPr>
        <p:spPr/>
        <p:txBody>
          <a:bodyPr/>
          <a:lstStyle/>
          <a:p>
            <a:r>
              <a:rPr kumimoji="1" lang="en-US" altLang="zh-CN" dirty="0" err="1"/>
              <a:t>aaa</a:t>
            </a:r>
            <a:endParaRPr kumimoji="1" lang="zh-CN" altLang="en-US" dirty="0"/>
          </a:p>
        </p:txBody>
      </p:sp>
    </p:spTree>
    <p:extLst>
      <p:ext uri="{BB962C8B-B14F-4D97-AF65-F5344CB8AC3E}">
        <p14:creationId xmlns:p14="http://schemas.microsoft.com/office/powerpoint/2010/main" val="2175448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5D33D-93E9-9F41-B8C6-09C63AB57681}"/>
              </a:ext>
            </a:extLst>
          </p:cNvPr>
          <p:cNvSpPr>
            <a:spLocks noGrp="1"/>
          </p:cNvSpPr>
          <p:nvPr>
            <p:ph type="title"/>
          </p:nvPr>
        </p:nvSpPr>
        <p:spPr/>
        <p:txBody>
          <a:bodyPr/>
          <a:lstStyle/>
          <a:p>
            <a:r>
              <a:rPr lang="en-US" altLang="zh-CN" b="1" dirty="0">
                <a:solidFill>
                  <a:srgbClr val="FF0000"/>
                </a:solidFill>
              </a:rPr>
              <a:t>1.3.4 Filter View</a:t>
            </a:r>
            <a:endParaRPr kumimoji="1" lang="zh-CN" altLang="en-US" dirty="0"/>
          </a:p>
        </p:txBody>
      </p:sp>
      <p:sp>
        <p:nvSpPr>
          <p:cNvPr id="3" name="内容占位符 2">
            <a:extLst>
              <a:ext uri="{FF2B5EF4-FFF2-40B4-BE49-F238E27FC236}">
                <a16:creationId xmlns:a16="http://schemas.microsoft.com/office/drawing/2014/main" id="{4C41674F-B8B0-BA45-ABE2-371043FF36FE}"/>
              </a:ext>
            </a:extLst>
          </p:cNvPr>
          <p:cNvSpPr>
            <a:spLocks noGrp="1"/>
          </p:cNvSpPr>
          <p:nvPr>
            <p:ph idx="1"/>
          </p:nvPr>
        </p:nvSpPr>
        <p:spPr/>
        <p:txBody>
          <a:bodyPr/>
          <a:lstStyle/>
          <a:p>
            <a:r>
              <a:rPr kumimoji="1" lang="en-US" altLang="zh-CN" dirty="0" err="1"/>
              <a:t>aaa</a:t>
            </a:r>
            <a:endParaRPr kumimoji="1" lang="zh-CN" altLang="en-US" dirty="0"/>
          </a:p>
        </p:txBody>
      </p:sp>
    </p:spTree>
    <p:extLst>
      <p:ext uri="{BB962C8B-B14F-4D97-AF65-F5344CB8AC3E}">
        <p14:creationId xmlns:p14="http://schemas.microsoft.com/office/powerpoint/2010/main" val="18913959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3EF64-BD1D-3E4B-B9BD-8B042A642739}"/>
              </a:ext>
            </a:extLst>
          </p:cNvPr>
          <p:cNvSpPr>
            <a:spLocks noGrp="1"/>
          </p:cNvSpPr>
          <p:nvPr>
            <p:ph type="title"/>
          </p:nvPr>
        </p:nvSpPr>
        <p:spPr/>
        <p:txBody>
          <a:bodyPr/>
          <a:lstStyle/>
          <a:p>
            <a:r>
              <a:rPr kumimoji="1" lang="en-US" altLang="zh-CN" dirty="0"/>
              <a:t>Part – 1: </a:t>
            </a:r>
            <a:r>
              <a:rPr kumimoji="1" lang="en-US" altLang="zh-CN" dirty="0">
                <a:solidFill>
                  <a:srgbClr val="0000FF"/>
                </a:solidFill>
              </a:rPr>
              <a:t>Basics (Model/Representation)</a:t>
            </a:r>
            <a:endParaRPr kumimoji="1" lang="zh-CN" altLang="en-US" dirty="0"/>
          </a:p>
        </p:txBody>
      </p:sp>
      <p:sp>
        <p:nvSpPr>
          <p:cNvPr id="3" name="内容占位符 2">
            <a:extLst>
              <a:ext uri="{FF2B5EF4-FFF2-40B4-BE49-F238E27FC236}">
                <a16:creationId xmlns:a16="http://schemas.microsoft.com/office/drawing/2014/main" id="{FBED28E0-643B-B647-8538-D34E23428BA3}"/>
              </a:ext>
            </a:extLst>
          </p:cNvPr>
          <p:cNvSpPr>
            <a:spLocks noGrp="1"/>
          </p:cNvSpPr>
          <p:nvPr>
            <p:ph idx="1"/>
          </p:nvPr>
        </p:nvSpPr>
        <p:spPr/>
        <p:txBody>
          <a:bodyPr/>
          <a:lstStyle/>
          <a:p>
            <a:pPr>
              <a:buFont typeface="Wingdings" panose="05000000000000000000" pitchFamily="2" charset="2"/>
              <a:buChar char="p"/>
            </a:pPr>
            <a:r>
              <a:rPr lang="en-US" altLang="zh-CN" dirty="0">
                <a:solidFill>
                  <a:schemeClr val="bg1">
                    <a:lumMod val="65000"/>
                  </a:schemeClr>
                </a:solidFill>
              </a:rPr>
              <a:t>1.1 Definitions</a:t>
            </a:r>
          </a:p>
          <a:p>
            <a:pPr>
              <a:buFont typeface="Wingdings" panose="05000000000000000000" pitchFamily="2" charset="2"/>
              <a:buChar char="p"/>
            </a:pPr>
            <a:r>
              <a:rPr lang="zh-CN" altLang="en-US" dirty="0">
                <a:solidFill>
                  <a:schemeClr val="bg1">
                    <a:lumMod val="65000"/>
                  </a:schemeClr>
                </a:solidFill>
              </a:rPr>
              <a:t>1.2 </a:t>
            </a:r>
            <a:r>
              <a:rPr lang="en-US" altLang="zh-CN" dirty="0">
                <a:solidFill>
                  <a:schemeClr val="bg1">
                    <a:lumMod val="65000"/>
                  </a:schemeClr>
                </a:solidFill>
              </a:rPr>
              <a:t>Directed</a:t>
            </a:r>
            <a:r>
              <a:rPr lang="zh-CN" altLang="en-US" dirty="0">
                <a:solidFill>
                  <a:schemeClr val="bg1">
                    <a:lumMod val="65000"/>
                  </a:schemeClr>
                </a:solidFill>
              </a:rPr>
              <a:t>  </a:t>
            </a:r>
            <a:r>
              <a:rPr lang="en-US" altLang="zh-CN" dirty="0">
                <a:solidFill>
                  <a:schemeClr val="bg1">
                    <a:lumMod val="65000"/>
                  </a:schemeClr>
                </a:solidFill>
              </a:rPr>
              <a:t>Graph</a:t>
            </a:r>
            <a:endParaRPr lang="zh-CN" altLang="en-US" dirty="0">
              <a:solidFill>
                <a:schemeClr val="bg1">
                  <a:lumMod val="65000"/>
                </a:schemeClr>
              </a:solidFill>
            </a:endParaRPr>
          </a:p>
          <a:p>
            <a:pPr>
              <a:buFont typeface="Wingdings" panose="05000000000000000000" pitchFamily="2" charset="2"/>
              <a:buChar char="p"/>
            </a:pPr>
            <a:r>
              <a:rPr lang="zh-CN" altLang="en-US" dirty="0">
                <a:solidFill>
                  <a:schemeClr val="bg1">
                    <a:lumMod val="65000"/>
                  </a:schemeClr>
                </a:solidFill>
              </a:rPr>
              <a:t>1.3 </a:t>
            </a:r>
            <a:r>
              <a:rPr lang="en-US" altLang="zh-CN" dirty="0">
                <a:solidFill>
                  <a:schemeClr val="bg1">
                    <a:lumMod val="65000"/>
                  </a:schemeClr>
                </a:solidFill>
              </a:rPr>
              <a:t>Undirected</a:t>
            </a:r>
            <a:r>
              <a:rPr lang="zh-CN" altLang="en-US" dirty="0">
                <a:solidFill>
                  <a:schemeClr val="bg1">
                    <a:lumMod val="65000"/>
                  </a:schemeClr>
                </a:solidFill>
              </a:rPr>
              <a:t> </a:t>
            </a:r>
            <a:r>
              <a:rPr lang="en-US" altLang="zh-CN" dirty="0">
                <a:solidFill>
                  <a:schemeClr val="bg1">
                    <a:lumMod val="65000"/>
                  </a:schemeClr>
                </a:solidFill>
              </a:rPr>
              <a:t>Graph</a:t>
            </a:r>
          </a:p>
          <a:p>
            <a:pPr>
              <a:buFont typeface="Wingdings" panose="05000000000000000000" pitchFamily="2" charset="2"/>
              <a:buChar char="p"/>
            </a:pPr>
            <a:r>
              <a:rPr lang="en-US" altLang="zh-CN" dirty="0">
                <a:solidFill>
                  <a:srgbClr val="0000FF"/>
                </a:solidFill>
              </a:rPr>
              <a:t>*</a:t>
            </a:r>
            <a:r>
              <a:rPr lang="en-US" altLang="zh-CN" b="1" dirty="0">
                <a:solidFill>
                  <a:srgbClr val="0000FF"/>
                </a:solidFill>
              </a:rPr>
              <a:t>1.4</a:t>
            </a:r>
            <a:r>
              <a:rPr lang="zh-CN" altLang="en-US" b="1" dirty="0">
                <a:solidFill>
                  <a:srgbClr val="0000FF"/>
                </a:solidFill>
              </a:rPr>
              <a:t> </a:t>
            </a:r>
            <a:r>
              <a:rPr lang="en-US" altLang="zh-CN" b="1" dirty="0">
                <a:solidFill>
                  <a:srgbClr val="0000FF"/>
                </a:solidFill>
              </a:rPr>
              <a:t>Chain Graph</a:t>
            </a:r>
            <a:endParaRPr lang="zh-CN" altLang="en-US" b="1" dirty="0">
              <a:solidFill>
                <a:srgbClr val="0000FF"/>
              </a:solidFill>
            </a:endParaRPr>
          </a:p>
          <a:p>
            <a:pPr>
              <a:buFont typeface="Wingdings" panose="05000000000000000000" pitchFamily="2" charset="2"/>
              <a:buChar char="p"/>
            </a:pPr>
            <a:r>
              <a:rPr lang="en-US" altLang="zh-CN" dirty="0">
                <a:solidFill>
                  <a:schemeClr val="bg1">
                    <a:lumMod val="50000"/>
                  </a:schemeClr>
                </a:solidFill>
              </a:rPr>
              <a:t>*1.5 </a:t>
            </a:r>
            <a:r>
              <a:rPr lang="en-US" altLang="zh-CN" dirty="0" err="1">
                <a:solidFill>
                  <a:schemeClr val="bg1">
                    <a:lumMod val="50000"/>
                  </a:schemeClr>
                </a:solidFill>
              </a:rPr>
              <a:t>Guassian</a:t>
            </a:r>
            <a:r>
              <a:rPr lang="en-US" altLang="zh-CN" dirty="0">
                <a:solidFill>
                  <a:schemeClr val="bg1">
                    <a:lumMod val="50000"/>
                  </a:schemeClr>
                </a:solidFill>
              </a:rPr>
              <a:t> Graph</a:t>
            </a:r>
          </a:p>
          <a:p>
            <a:pPr>
              <a:buFont typeface="Wingdings" panose="05000000000000000000" pitchFamily="2" charset="2"/>
              <a:buChar char="p"/>
            </a:pPr>
            <a:r>
              <a:rPr lang="en-US" altLang="zh-CN" dirty="0">
                <a:solidFill>
                  <a:schemeClr val="bg1">
                    <a:lumMod val="50000"/>
                  </a:schemeClr>
                </a:solidFill>
              </a:rPr>
              <a:t>*1.6</a:t>
            </a:r>
            <a:r>
              <a:rPr lang="zh-CN" altLang="en-US" dirty="0">
                <a:solidFill>
                  <a:schemeClr val="bg1">
                    <a:lumMod val="50000"/>
                  </a:schemeClr>
                </a:solidFill>
              </a:rPr>
              <a:t> </a:t>
            </a:r>
            <a:r>
              <a:rPr lang="en-US" altLang="zh-CN" dirty="0">
                <a:solidFill>
                  <a:schemeClr val="bg1">
                    <a:lumMod val="50000"/>
                  </a:schemeClr>
                </a:solidFill>
              </a:rPr>
              <a:t>Moral Graph</a:t>
            </a:r>
          </a:p>
          <a:p>
            <a:pPr marL="0" indent="0">
              <a:buNone/>
            </a:pPr>
            <a:endParaRPr kumimoji="1" lang="zh-CN" altLang="en-US" dirty="0"/>
          </a:p>
        </p:txBody>
      </p:sp>
    </p:spTree>
    <p:extLst>
      <p:ext uri="{BB962C8B-B14F-4D97-AF65-F5344CB8AC3E}">
        <p14:creationId xmlns:p14="http://schemas.microsoft.com/office/powerpoint/2010/main" val="29368046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DF6D1-B84D-4F53-A388-C263702C0F5E}"/>
              </a:ext>
            </a:extLst>
          </p:cNvPr>
          <p:cNvSpPr>
            <a:spLocks noGrp="1"/>
          </p:cNvSpPr>
          <p:nvPr>
            <p:ph type="title"/>
          </p:nvPr>
        </p:nvSpPr>
        <p:spPr/>
        <p:txBody>
          <a:bodyPr/>
          <a:lstStyle/>
          <a:p>
            <a:r>
              <a:rPr lang="zh-CN" altLang="en-US" b="1" dirty="0">
                <a:solidFill>
                  <a:srgbClr val="0000FF"/>
                </a:solidFill>
              </a:rPr>
              <a:t>1.4 </a:t>
            </a:r>
            <a:r>
              <a:rPr lang="en-US" altLang="zh-CN" b="1" dirty="0">
                <a:solidFill>
                  <a:srgbClr val="0000FF"/>
                </a:solidFill>
              </a:rPr>
              <a:t>Chain Graphs (CGs)</a:t>
            </a:r>
          </a:p>
        </p:txBody>
      </p:sp>
      <p:sp>
        <p:nvSpPr>
          <p:cNvPr id="3" name="内容占位符 2">
            <a:extLst>
              <a:ext uri="{FF2B5EF4-FFF2-40B4-BE49-F238E27FC236}">
                <a16:creationId xmlns:a16="http://schemas.microsoft.com/office/drawing/2014/main" id="{2EF62B4D-6F7F-4D3F-BDC8-A636BAB99F16}"/>
              </a:ext>
            </a:extLst>
          </p:cNvPr>
          <p:cNvSpPr>
            <a:spLocks noGrp="1"/>
          </p:cNvSpPr>
          <p:nvPr>
            <p:ph idx="1"/>
          </p:nvPr>
        </p:nvSpPr>
        <p:spPr/>
        <p:txBody>
          <a:bodyPr/>
          <a:lstStyle/>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CGs contain both directed and undirected links</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marL="0" indent="0">
              <a:buNone/>
            </a:pPr>
            <a:endParaRPr lang="zh-CN" altLang="en-US" dirty="0"/>
          </a:p>
        </p:txBody>
      </p:sp>
      <p:pic>
        <p:nvPicPr>
          <p:cNvPr id="4" name="图片 3">
            <a:extLst>
              <a:ext uri="{FF2B5EF4-FFF2-40B4-BE49-F238E27FC236}">
                <a16:creationId xmlns:a16="http://schemas.microsoft.com/office/drawing/2014/main" id="{2B3EFA20-2C2A-4E29-81A0-2FC2B3AA2EA5}"/>
              </a:ext>
            </a:extLst>
          </p:cNvPr>
          <p:cNvPicPr>
            <a:picLocks noChangeAspect="1"/>
          </p:cNvPicPr>
          <p:nvPr/>
        </p:nvPicPr>
        <p:blipFill>
          <a:blip r:embed="rId2"/>
          <a:stretch>
            <a:fillRect/>
          </a:stretch>
        </p:blipFill>
        <p:spPr>
          <a:xfrm>
            <a:off x="621194" y="2346922"/>
            <a:ext cx="1942528" cy="1857636"/>
          </a:xfrm>
          <a:prstGeom prst="rect">
            <a:avLst/>
          </a:prstGeom>
        </p:spPr>
      </p:pic>
      <p:pic>
        <p:nvPicPr>
          <p:cNvPr id="5" name="图片 4">
            <a:extLst>
              <a:ext uri="{FF2B5EF4-FFF2-40B4-BE49-F238E27FC236}">
                <a16:creationId xmlns:a16="http://schemas.microsoft.com/office/drawing/2014/main" id="{E38089AA-7E9A-431A-901D-964F5AA44634}"/>
              </a:ext>
            </a:extLst>
          </p:cNvPr>
          <p:cNvPicPr>
            <a:picLocks noChangeAspect="1"/>
          </p:cNvPicPr>
          <p:nvPr/>
        </p:nvPicPr>
        <p:blipFill>
          <a:blip r:embed="rId3"/>
          <a:stretch>
            <a:fillRect/>
          </a:stretch>
        </p:blipFill>
        <p:spPr>
          <a:xfrm>
            <a:off x="656689" y="4289425"/>
            <a:ext cx="2013667" cy="2013667"/>
          </a:xfrm>
          <a:prstGeom prst="rect">
            <a:avLst/>
          </a:prstGeom>
        </p:spPr>
      </p:pic>
      <p:pic>
        <p:nvPicPr>
          <p:cNvPr id="6" name="图片 5">
            <a:extLst>
              <a:ext uri="{FF2B5EF4-FFF2-40B4-BE49-F238E27FC236}">
                <a16:creationId xmlns:a16="http://schemas.microsoft.com/office/drawing/2014/main" id="{B96EBD01-5887-4122-9477-F6D7D59AEFCF}"/>
              </a:ext>
            </a:extLst>
          </p:cNvPr>
          <p:cNvPicPr>
            <a:picLocks noChangeAspect="1"/>
          </p:cNvPicPr>
          <p:nvPr/>
        </p:nvPicPr>
        <p:blipFill>
          <a:blip r:embed="rId4"/>
          <a:stretch>
            <a:fillRect/>
          </a:stretch>
        </p:blipFill>
        <p:spPr>
          <a:xfrm>
            <a:off x="2976194" y="2346922"/>
            <a:ext cx="5112568" cy="682665"/>
          </a:xfrm>
          <a:prstGeom prst="rect">
            <a:avLst/>
          </a:prstGeom>
        </p:spPr>
      </p:pic>
      <p:pic>
        <p:nvPicPr>
          <p:cNvPr id="7" name="图片 6">
            <a:extLst>
              <a:ext uri="{FF2B5EF4-FFF2-40B4-BE49-F238E27FC236}">
                <a16:creationId xmlns:a16="http://schemas.microsoft.com/office/drawing/2014/main" id="{EAD6A14C-0043-43DF-A30B-6915E4455CDC}"/>
              </a:ext>
            </a:extLst>
          </p:cNvPr>
          <p:cNvPicPr>
            <a:picLocks noChangeAspect="1"/>
          </p:cNvPicPr>
          <p:nvPr/>
        </p:nvPicPr>
        <p:blipFill>
          <a:blip r:embed="rId5"/>
          <a:stretch>
            <a:fillRect/>
          </a:stretch>
        </p:blipFill>
        <p:spPr>
          <a:xfrm>
            <a:off x="2976194" y="3260653"/>
            <a:ext cx="5100170" cy="736265"/>
          </a:xfrm>
          <a:prstGeom prst="rect">
            <a:avLst/>
          </a:prstGeom>
        </p:spPr>
      </p:pic>
      <p:pic>
        <p:nvPicPr>
          <p:cNvPr id="8" name="图片 7">
            <a:extLst>
              <a:ext uri="{FF2B5EF4-FFF2-40B4-BE49-F238E27FC236}">
                <a16:creationId xmlns:a16="http://schemas.microsoft.com/office/drawing/2014/main" id="{B5E50932-1B13-4BE8-8025-A8B34FC49E59}"/>
              </a:ext>
            </a:extLst>
          </p:cNvPr>
          <p:cNvPicPr>
            <a:picLocks noChangeAspect="1"/>
          </p:cNvPicPr>
          <p:nvPr/>
        </p:nvPicPr>
        <p:blipFill>
          <a:blip r:embed="rId6"/>
          <a:stretch>
            <a:fillRect/>
          </a:stretch>
        </p:blipFill>
        <p:spPr>
          <a:xfrm>
            <a:off x="2976862" y="4153805"/>
            <a:ext cx="5914332" cy="1067866"/>
          </a:xfrm>
          <a:prstGeom prst="rect">
            <a:avLst/>
          </a:prstGeom>
        </p:spPr>
      </p:pic>
      <p:pic>
        <p:nvPicPr>
          <p:cNvPr id="9" name="图片 8">
            <a:extLst>
              <a:ext uri="{FF2B5EF4-FFF2-40B4-BE49-F238E27FC236}">
                <a16:creationId xmlns:a16="http://schemas.microsoft.com/office/drawing/2014/main" id="{8B702793-643F-4A7A-9BEE-554E8827856D}"/>
              </a:ext>
            </a:extLst>
          </p:cNvPr>
          <p:cNvPicPr>
            <a:picLocks noChangeAspect="1"/>
          </p:cNvPicPr>
          <p:nvPr/>
        </p:nvPicPr>
        <p:blipFill>
          <a:blip r:embed="rId7"/>
          <a:stretch>
            <a:fillRect/>
          </a:stretch>
        </p:blipFill>
        <p:spPr>
          <a:xfrm>
            <a:off x="3059832" y="5157192"/>
            <a:ext cx="5236337" cy="1404871"/>
          </a:xfrm>
          <a:prstGeom prst="rect">
            <a:avLst/>
          </a:prstGeom>
        </p:spPr>
      </p:pic>
    </p:spTree>
    <p:extLst>
      <p:ext uri="{BB962C8B-B14F-4D97-AF65-F5344CB8AC3E}">
        <p14:creationId xmlns:p14="http://schemas.microsoft.com/office/powerpoint/2010/main" val="58109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CECDB-68CD-490E-8025-D14DDE3DD847}"/>
              </a:ext>
            </a:extLst>
          </p:cNvPr>
          <p:cNvSpPr>
            <a:spLocks noGrp="1"/>
          </p:cNvSpPr>
          <p:nvPr>
            <p:ph type="title"/>
          </p:nvPr>
        </p:nvSpPr>
        <p:spPr/>
        <p:txBody>
          <a:bodyPr/>
          <a:lstStyle/>
          <a:p>
            <a:r>
              <a:rPr lang="zh-CN" altLang="en-US" b="1" dirty="0">
                <a:solidFill>
                  <a:srgbClr val="0000FF"/>
                </a:solidFill>
              </a:rPr>
              <a:t>1.4 </a:t>
            </a:r>
            <a:r>
              <a:rPr lang="en-US" altLang="zh-CN" b="1" dirty="0">
                <a:solidFill>
                  <a:srgbClr val="0000FF"/>
                </a:solidFill>
              </a:rPr>
              <a:t>Chain Graphs (CGs)</a:t>
            </a:r>
            <a:endParaRPr lang="zh-CN" altLang="en-US" dirty="0"/>
          </a:p>
        </p:txBody>
      </p:sp>
      <p:sp>
        <p:nvSpPr>
          <p:cNvPr id="3" name="内容占位符 2">
            <a:extLst>
              <a:ext uri="{FF2B5EF4-FFF2-40B4-BE49-F238E27FC236}">
                <a16:creationId xmlns:a16="http://schemas.microsoft.com/office/drawing/2014/main" id="{02E57E53-C331-47B6-9280-1617A9747E07}"/>
              </a:ext>
            </a:extLst>
          </p:cNvPr>
          <p:cNvSpPr>
            <a:spLocks noGrp="1"/>
          </p:cNvSpPr>
          <p:nvPr>
            <p:ph idx="1"/>
          </p:nvPr>
        </p:nvSpPr>
        <p:spPr/>
        <p:txBody>
          <a:bodyPr/>
          <a:lstStyle/>
          <a:p>
            <a:pPr>
              <a:buFont typeface="Wingdings" panose="05000000000000000000" pitchFamily="2" charset="2"/>
              <a:buChar char="n"/>
            </a:pPr>
            <a:r>
              <a:rPr lang="en-US" altLang="zh-CN" sz="2400" b="1" dirty="0">
                <a:solidFill>
                  <a:srgbClr val="FF0000"/>
                </a:solidFill>
              </a:rPr>
              <a:t>Chain Component</a:t>
            </a:r>
          </a:p>
          <a:p>
            <a:pPr marL="0" indent="0">
              <a:buNone/>
            </a:pPr>
            <a:r>
              <a:rPr lang="en-US" altLang="zh-CN" sz="2400" dirty="0">
                <a:latin typeface="Times New Roman" panose="02020603050405020304" pitchFamily="18" charset="0"/>
                <a:cs typeface="Times New Roman" panose="02020603050405020304" pitchFamily="18" charset="0"/>
              </a:rPr>
              <a:t>[1]  Forming a graph </a:t>
            </a:r>
            <a:r>
              <a:rPr lang="en-US" altLang="zh-CN" sz="2400" i="1"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with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directed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edges removed from </a:t>
            </a:r>
            <a:r>
              <a:rPr lang="en-US" altLang="zh-CN" sz="2400" i="1" dirty="0">
                <a:latin typeface="Times New Roman" panose="02020603050405020304" pitchFamily="18" charset="0"/>
                <a:cs typeface="Times New Roman" panose="02020603050405020304" pitchFamily="18" charset="0"/>
              </a:rPr>
              <a:t>G</a:t>
            </a:r>
            <a:r>
              <a:rPr lang="en-US" altLang="zh-CN" sz="2400" dirty="0">
                <a:latin typeface="Times New Roman" panose="02020603050405020304" pitchFamily="18" charset="0"/>
                <a:cs typeface="Times New Roman" panose="02020603050405020304" pitchFamily="18" charset="0"/>
              </a:rPr>
              <a:t>.</a:t>
            </a:r>
          </a:p>
          <a:p>
            <a:pPr marL="0" indent="0">
              <a:buNone/>
            </a:pPr>
            <a:r>
              <a:rPr lang="en-US" altLang="zh-CN" sz="2400" dirty="0">
                <a:latin typeface="Times New Roman" panose="02020603050405020304" pitchFamily="18" charset="0"/>
                <a:cs typeface="Times New Roman" panose="02020603050405020304" pitchFamily="18" charset="0"/>
              </a:rPr>
              <a:t>[2] Then </a:t>
            </a:r>
            <a:r>
              <a:rPr lang="en-US" altLang="zh-CN" sz="2400" dirty="0">
                <a:solidFill>
                  <a:srgbClr val="FF0000"/>
                </a:solidFill>
                <a:latin typeface="Times New Roman" panose="02020603050405020304" pitchFamily="18" charset="0"/>
                <a:cs typeface="Times New Roman" panose="02020603050405020304" pitchFamily="18" charset="0"/>
              </a:rPr>
              <a:t>each connected component in </a:t>
            </a:r>
            <a:r>
              <a:rPr lang="en-US" altLang="zh-CN" sz="2400" i="1" dirty="0">
                <a:solidFill>
                  <a:srgbClr val="FF0000"/>
                </a:solidFill>
                <a:latin typeface="Times New Roman" panose="02020603050405020304" pitchFamily="18" charset="0"/>
                <a:cs typeface="Times New Roman" panose="02020603050405020304" pitchFamily="18" charset="0"/>
              </a:rPr>
              <a:t>G’</a:t>
            </a:r>
            <a:r>
              <a:rPr lang="en-US" altLang="zh-CN" sz="2400" dirty="0">
                <a:solidFill>
                  <a:srgbClr val="FF000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constitutes a chain component</a:t>
            </a:r>
          </a:p>
          <a:p>
            <a:pPr marL="0" indent="0">
              <a:buNone/>
            </a:pPr>
            <a:endParaRPr lang="en-US" altLang="zh-CN" sz="2400" b="1" dirty="0"/>
          </a:p>
          <a:p>
            <a:pPr>
              <a:buFont typeface="Wingdings" panose="05000000000000000000" pitchFamily="2" charset="2"/>
              <a:buChar char="n"/>
            </a:pPr>
            <a:endParaRPr lang="en-US" altLang="zh-CN" sz="2400" b="1" dirty="0"/>
          </a:p>
          <a:p>
            <a:pPr>
              <a:buFont typeface="Wingdings" panose="05000000000000000000" pitchFamily="2" charset="2"/>
              <a:buChar char="n"/>
            </a:pPr>
            <a:endParaRPr lang="en-US" altLang="zh-CN" sz="2400" b="1" dirty="0"/>
          </a:p>
          <a:p>
            <a:endParaRPr lang="zh-CN" altLang="en-US" dirty="0"/>
          </a:p>
        </p:txBody>
      </p:sp>
      <p:pic>
        <p:nvPicPr>
          <p:cNvPr id="4" name="图片 3">
            <a:extLst>
              <a:ext uri="{FF2B5EF4-FFF2-40B4-BE49-F238E27FC236}">
                <a16:creationId xmlns:a16="http://schemas.microsoft.com/office/drawing/2014/main" id="{01C5844D-6160-4E90-830C-8A51B675536A}"/>
              </a:ext>
            </a:extLst>
          </p:cNvPr>
          <p:cNvPicPr>
            <a:picLocks noChangeAspect="1"/>
          </p:cNvPicPr>
          <p:nvPr/>
        </p:nvPicPr>
        <p:blipFill>
          <a:blip r:embed="rId2"/>
          <a:stretch>
            <a:fillRect/>
          </a:stretch>
        </p:blipFill>
        <p:spPr>
          <a:xfrm>
            <a:off x="485860" y="3628047"/>
            <a:ext cx="2173543" cy="2087746"/>
          </a:xfrm>
          <a:prstGeom prst="rect">
            <a:avLst/>
          </a:prstGeom>
        </p:spPr>
      </p:pic>
      <p:pic>
        <p:nvPicPr>
          <p:cNvPr id="5" name="图片 4">
            <a:extLst>
              <a:ext uri="{FF2B5EF4-FFF2-40B4-BE49-F238E27FC236}">
                <a16:creationId xmlns:a16="http://schemas.microsoft.com/office/drawing/2014/main" id="{13DA7A0F-345B-4F30-A4D7-C48BC6BBC6BE}"/>
              </a:ext>
            </a:extLst>
          </p:cNvPr>
          <p:cNvPicPr>
            <a:picLocks noChangeAspect="1"/>
          </p:cNvPicPr>
          <p:nvPr/>
        </p:nvPicPr>
        <p:blipFill>
          <a:blip r:embed="rId3"/>
          <a:stretch>
            <a:fillRect/>
          </a:stretch>
        </p:blipFill>
        <p:spPr>
          <a:xfrm>
            <a:off x="640220" y="5788288"/>
            <a:ext cx="1844817" cy="530204"/>
          </a:xfrm>
          <a:prstGeom prst="rect">
            <a:avLst/>
          </a:prstGeom>
        </p:spPr>
      </p:pic>
      <p:pic>
        <p:nvPicPr>
          <p:cNvPr id="6" name="图片 5">
            <a:extLst>
              <a:ext uri="{FF2B5EF4-FFF2-40B4-BE49-F238E27FC236}">
                <a16:creationId xmlns:a16="http://schemas.microsoft.com/office/drawing/2014/main" id="{965F5BC0-0BF0-4404-8FBE-A0EF8B80106B}"/>
              </a:ext>
            </a:extLst>
          </p:cNvPr>
          <p:cNvPicPr>
            <a:picLocks noChangeAspect="1"/>
          </p:cNvPicPr>
          <p:nvPr/>
        </p:nvPicPr>
        <p:blipFill>
          <a:blip r:embed="rId4"/>
          <a:stretch>
            <a:fillRect/>
          </a:stretch>
        </p:blipFill>
        <p:spPr>
          <a:xfrm>
            <a:off x="3610563" y="3212976"/>
            <a:ext cx="4153737" cy="2498996"/>
          </a:xfrm>
          <a:prstGeom prst="rect">
            <a:avLst/>
          </a:prstGeom>
        </p:spPr>
      </p:pic>
      <p:pic>
        <p:nvPicPr>
          <p:cNvPr id="7" name="图片 6">
            <a:extLst>
              <a:ext uri="{FF2B5EF4-FFF2-40B4-BE49-F238E27FC236}">
                <a16:creationId xmlns:a16="http://schemas.microsoft.com/office/drawing/2014/main" id="{C48EF8B7-99E8-461D-97EF-181BBD95F7EE}"/>
              </a:ext>
            </a:extLst>
          </p:cNvPr>
          <p:cNvPicPr>
            <a:picLocks noChangeAspect="1"/>
          </p:cNvPicPr>
          <p:nvPr/>
        </p:nvPicPr>
        <p:blipFill>
          <a:blip r:embed="rId5"/>
          <a:stretch>
            <a:fillRect/>
          </a:stretch>
        </p:blipFill>
        <p:spPr>
          <a:xfrm>
            <a:off x="3705142" y="5788288"/>
            <a:ext cx="3507077" cy="618896"/>
          </a:xfrm>
          <a:prstGeom prst="rect">
            <a:avLst/>
          </a:prstGeom>
        </p:spPr>
      </p:pic>
    </p:spTree>
    <p:extLst>
      <p:ext uri="{BB962C8B-B14F-4D97-AF65-F5344CB8AC3E}">
        <p14:creationId xmlns:p14="http://schemas.microsoft.com/office/powerpoint/2010/main" val="86953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CECDB-68CD-490E-8025-D14DDE3DD847}"/>
              </a:ext>
            </a:extLst>
          </p:cNvPr>
          <p:cNvSpPr>
            <a:spLocks noGrp="1"/>
          </p:cNvSpPr>
          <p:nvPr>
            <p:ph type="title"/>
          </p:nvPr>
        </p:nvSpPr>
        <p:spPr/>
        <p:txBody>
          <a:bodyPr/>
          <a:lstStyle/>
          <a:p>
            <a:r>
              <a:rPr lang="zh-CN" altLang="en-US" b="1" dirty="0">
                <a:solidFill>
                  <a:srgbClr val="0000FF"/>
                </a:solidFill>
              </a:rPr>
              <a:t>1.4 </a:t>
            </a:r>
            <a:r>
              <a:rPr lang="en-US" altLang="zh-CN" b="1" dirty="0">
                <a:solidFill>
                  <a:srgbClr val="0000FF"/>
                </a:solidFill>
              </a:rPr>
              <a:t>Chain Graphs (CGs)</a:t>
            </a:r>
            <a:endParaRPr lang="zh-CN" altLang="en-US" dirty="0"/>
          </a:p>
        </p:txBody>
      </p:sp>
      <p:sp>
        <p:nvSpPr>
          <p:cNvPr id="3" name="内容占位符 2">
            <a:extLst>
              <a:ext uri="{FF2B5EF4-FFF2-40B4-BE49-F238E27FC236}">
                <a16:creationId xmlns:a16="http://schemas.microsoft.com/office/drawing/2014/main" id="{02E57E53-C331-47B6-9280-1617A9747E07}"/>
              </a:ext>
            </a:extLst>
          </p:cNvPr>
          <p:cNvSpPr>
            <a:spLocks noGrp="1"/>
          </p:cNvSpPr>
          <p:nvPr>
            <p:ph idx="1"/>
          </p:nvPr>
        </p:nvSpPr>
        <p:spPr/>
        <p:txBody>
          <a:bodyPr/>
          <a:lstStyle/>
          <a:p>
            <a:pPr>
              <a:buFont typeface="Wingdings" panose="05000000000000000000" pitchFamily="2" charset="2"/>
              <a:buChar char="n"/>
            </a:pPr>
            <a:r>
              <a:rPr lang="en-US" altLang="zh-CN" sz="2400" b="1" dirty="0">
                <a:solidFill>
                  <a:srgbClr val="FF0000"/>
                </a:solidFill>
              </a:rPr>
              <a:t>Chain Graph Distribution</a:t>
            </a:r>
          </a:p>
          <a:p>
            <a:pPr>
              <a:buFont typeface="Wingdings" panose="05000000000000000000" pitchFamily="2" charset="2"/>
              <a:buChar char="n"/>
            </a:pPr>
            <a:endParaRPr lang="en-US" altLang="zh-CN" b="1" dirty="0">
              <a:solidFill>
                <a:srgbClr val="0000FF"/>
              </a:solidFill>
            </a:endParaRPr>
          </a:p>
          <a:p>
            <a:endParaRPr lang="zh-CN" altLang="en-US" dirty="0"/>
          </a:p>
        </p:txBody>
      </p:sp>
      <p:pic>
        <p:nvPicPr>
          <p:cNvPr id="4" name="图片 3">
            <a:extLst>
              <a:ext uri="{FF2B5EF4-FFF2-40B4-BE49-F238E27FC236}">
                <a16:creationId xmlns:a16="http://schemas.microsoft.com/office/drawing/2014/main" id="{74A6B7F7-B8C4-4BD7-910E-B931A6D520CD}"/>
              </a:ext>
            </a:extLst>
          </p:cNvPr>
          <p:cNvPicPr>
            <a:picLocks noChangeAspect="1"/>
          </p:cNvPicPr>
          <p:nvPr/>
        </p:nvPicPr>
        <p:blipFill>
          <a:blip r:embed="rId2"/>
          <a:stretch>
            <a:fillRect/>
          </a:stretch>
        </p:blipFill>
        <p:spPr>
          <a:xfrm>
            <a:off x="622795" y="2399056"/>
            <a:ext cx="7981653" cy="438101"/>
          </a:xfrm>
          <a:prstGeom prst="rect">
            <a:avLst/>
          </a:prstGeom>
        </p:spPr>
      </p:pic>
      <p:pic>
        <p:nvPicPr>
          <p:cNvPr id="5" name="图片 4">
            <a:extLst>
              <a:ext uri="{FF2B5EF4-FFF2-40B4-BE49-F238E27FC236}">
                <a16:creationId xmlns:a16="http://schemas.microsoft.com/office/drawing/2014/main" id="{59F78E97-B34D-4BB6-901C-BC5DABC2350C}"/>
              </a:ext>
            </a:extLst>
          </p:cNvPr>
          <p:cNvPicPr>
            <a:picLocks noChangeAspect="1"/>
          </p:cNvPicPr>
          <p:nvPr/>
        </p:nvPicPr>
        <p:blipFill>
          <a:blip r:embed="rId3"/>
          <a:stretch>
            <a:fillRect/>
          </a:stretch>
        </p:blipFill>
        <p:spPr>
          <a:xfrm>
            <a:off x="582836" y="3052523"/>
            <a:ext cx="4086502" cy="983108"/>
          </a:xfrm>
          <a:prstGeom prst="rect">
            <a:avLst/>
          </a:prstGeom>
        </p:spPr>
      </p:pic>
      <p:pic>
        <p:nvPicPr>
          <p:cNvPr id="6" name="图片 5">
            <a:extLst>
              <a:ext uri="{FF2B5EF4-FFF2-40B4-BE49-F238E27FC236}">
                <a16:creationId xmlns:a16="http://schemas.microsoft.com/office/drawing/2014/main" id="{C9848B85-FF85-4246-BE34-7D9227E5835B}"/>
              </a:ext>
            </a:extLst>
          </p:cNvPr>
          <p:cNvPicPr>
            <a:picLocks noChangeAspect="1"/>
          </p:cNvPicPr>
          <p:nvPr/>
        </p:nvPicPr>
        <p:blipFill>
          <a:blip r:embed="rId4"/>
          <a:stretch>
            <a:fillRect/>
          </a:stretch>
        </p:blipFill>
        <p:spPr>
          <a:xfrm>
            <a:off x="609087" y="4194272"/>
            <a:ext cx="6562071" cy="1106936"/>
          </a:xfrm>
          <a:prstGeom prst="rect">
            <a:avLst/>
          </a:prstGeom>
        </p:spPr>
      </p:pic>
    </p:spTree>
    <p:extLst>
      <p:ext uri="{BB962C8B-B14F-4D97-AF65-F5344CB8AC3E}">
        <p14:creationId xmlns:p14="http://schemas.microsoft.com/office/powerpoint/2010/main" val="1057492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CECDB-68CD-490E-8025-D14DDE3DD847}"/>
              </a:ext>
            </a:extLst>
          </p:cNvPr>
          <p:cNvSpPr>
            <a:spLocks noGrp="1"/>
          </p:cNvSpPr>
          <p:nvPr>
            <p:ph type="title"/>
          </p:nvPr>
        </p:nvSpPr>
        <p:spPr/>
        <p:txBody>
          <a:bodyPr/>
          <a:lstStyle/>
          <a:p>
            <a:r>
              <a:rPr lang="zh-CN" altLang="en-US" b="1" dirty="0">
                <a:solidFill>
                  <a:srgbClr val="0000FF"/>
                </a:solidFill>
              </a:rPr>
              <a:t>1.4 </a:t>
            </a:r>
            <a:r>
              <a:rPr lang="en-US" altLang="zh-CN" b="1" dirty="0">
                <a:solidFill>
                  <a:srgbClr val="0000FF"/>
                </a:solidFill>
              </a:rPr>
              <a:t>Chain Graphs (CGs)</a:t>
            </a:r>
            <a:endParaRPr lang="zh-CN" altLang="en-US" dirty="0"/>
          </a:p>
        </p:txBody>
      </p:sp>
      <p:sp>
        <p:nvSpPr>
          <p:cNvPr id="3" name="内容占位符 2">
            <a:extLst>
              <a:ext uri="{FF2B5EF4-FFF2-40B4-BE49-F238E27FC236}">
                <a16:creationId xmlns:a16="http://schemas.microsoft.com/office/drawing/2014/main" id="{02E57E53-C331-47B6-9280-1617A9747E07}"/>
              </a:ext>
            </a:extLst>
          </p:cNvPr>
          <p:cNvSpPr>
            <a:spLocks noGrp="1"/>
          </p:cNvSpPr>
          <p:nvPr>
            <p:ph idx="1"/>
          </p:nvPr>
        </p:nvSpPr>
        <p:spPr/>
        <p:txBody>
          <a:bodyPr/>
          <a:lstStyle/>
          <a:p>
            <a:pPr>
              <a:buFont typeface="Wingdings" panose="05000000000000000000" pitchFamily="2" charset="2"/>
              <a:buChar char="n"/>
            </a:pPr>
            <a:r>
              <a:rPr lang="en-US" altLang="zh-CN" sz="2400" b="1" dirty="0">
                <a:solidFill>
                  <a:srgbClr val="FF0000"/>
                </a:solidFill>
              </a:rPr>
              <a:t>Chain Graph Distribution</a:t>
            </a: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r>
              <a:rPr lang="en-US" altLang="zh-CN" sz="2400" b="1" dirty="0"/>
              <a:t>Example</a:t>
            </a:r>
          </a:p>
          <a:p>
            <a:pPr>
              <a:buFont typeface="Wingdings" panose="05000000000000000000" pitchFamily="2" charset="2"/>
              <a:buChar char="n"/>
            </a:pPr>
            <a:endParaRPr lang="en-US" altLang="zh-CN" b="1" dirty="0">
              <a:solidFill>
                <a:srgbClr val="0000FF"/>
              </a:solidFill>
            </a:endParaRPr>
          </a:p>
          <a:p>
            <a:endParaRPr lang="zh-CN" altLang="en-US" dirty="0"/>
          </a:p>
        </p:txBody>
      </p:sp>
      <p:pic>
        <p:nvPicPr>
          <p:cNvPr id="5" name="图片 4">
            <a:extLst>
              <a:ext uri="{FF2B5EF4-FFF2-40B4-BE49-F238E27FC236}">
                <a16:creationId xmlns:a16="http://schemas.microsoft.com/office/drawing/2014/main" id="{59F78E97-B34D-4BB6-901C-BC5DABC2350C}"/>
              </a:ext>
            </a:extLst>
          </p:cNvPr>
          <p:cNvPicPr>
            <a:picLocks noChangeAspect="1"/>
          </p:cNvPicPr>
          <p:nvPr/>
        </p:nvPicPr>
        <p:blipFill>
          <a:blip r:embed="rId3"/>
          <a:stretch>
            <a:fillRect/>
          </a:stretch>
        </p:blipFill>
        <p:spPr>
          <a:xfrm>
            <a:off x="827584" y="2132856"/>
            <a:ext cx="3960440" cy="952781"/>
          </a:xfrm>
          <a:prstGeom prst="rect">
            <a:avLst/>
          </a:prstGeom>
        </p:spPr>
      </p:pic>
    </p:spTree>
    <p:extLst>
      <p:ext uri="{BB962C8B-B14F-4D97-AF65-F5344CB8AC3E}">
        <p14:creationId xmlns:p14="http://schemas.microsoft.com/office/powerpoint/2010/main" val="41934088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CECDB-68CD-490E-8025-D14DDE3DD847}"/>
              </a:ext>
            </a:extLst>
          </p:cNvPr>
          <p:cNvSpPr>
            <a:spLocks noGrp="1"/>
          </p:cNvSpPr>
          <p:nvPr>
            <p:ph type="title"/>
          </p:nvPr>
        </p:nvSpPr>
        <p:spPr/>
        <p:txBody>
          <a:bodyPr/>
          <a:lstStyle/>
          <a:p>
            <a:r>
              <a:rPr lang="zh-CN" altLang="en-US" b="1" dirty="0">
                <a:solidFill>
                  <a:srgbClr val="0000FF"/>
                </a:solidFill>
              </a:rPr>
              <a:t>1.4 </a:t>
            </a:r>
            <a:r>
              <a:rPr lang="en-US" altLang="zh-CN" b="1" dirty="0">
                <a:solidFill>
                  <a:srgbClr val="0000FF"/>
                </a:solidFill>
              </a:rPr>
              <a:t>Chain Graphs (CGs)</a:t>
            </a:r>
            <a:endParaRPr lang="zh-CN" altLang="en-US" dirty="0"/>
          </a:p>
        </p:txBody>
      </p:sp>
      <p:sp>
        <p:nvSpPr>
          <p:cNvPr id="3" name="内容占位符 2">
            <a:extLst>
              <a:ext uri="{FF2B5EF4-FFF2-40B4-BE49-F238E27FC236}">
                <a16:creationId xmlns:a16="http://schemas.microsoft.com/office/drawing/2014/main" id="{02E57E53-C331-47B6-9280-1617A9747E07}"/>
              </a:ext>
            </a:extLst>
          </p:cNvPr>
          <p:cNvSpPr>
            <a:spLocks noGrp="1"/>
          </p:cNvSpPr>
          <p:nvPr>
            <p:ph idx="1"/>
          </p:nvPr>
        </p:nvSpPr>
        <p:spPr/>
        <p:txBody>
          <a:bodyPr/>
          <a:lstStyle/>
          <a:p>
            <a:pPr>
              <a:buFont typeface="Wingdings" panose="05000000000000000000" pitchFamily="2" charset="2"/>
              <a:buChar char="n"/>
            </a:pPr>
            <a:r>
              <a:rPr lang="en-US" altLang="zh-CN" sz="2400" b="1" dirty="0">
                <a:solidFill>
                  <a:srgbClr val="FF0000"/>
                </a:solidFill>
                <a:latin typeface="Times New Roman" panose="02020603050405020304" pitchFamily="18" charset="0"/>
                <a:cs typeface="Times New Roman" panose="02020603050405020304" pitchFamily="18" charset="0"/>
              </a:rPr>
              <a:t>Example: CGs are more expressive than BN or MN</a:t>
            </a:r>
          </a:p>
          <a:p>
            <a:pPr>
              <a:buFont typeface="Wingdings" panose="05000000000000000000" pitchFamily="2" charset="2"/>
              <a:buChar char="n"/>
            </a:pPr>
            <a:endParaRPr lang="en-US" altLang="zh-CN" b="1" dirty="0">
              <a:solidFill>
                <a:srgbClr val="0000FF"/>
              </a:solidFill>
            </a:endParaRPr>
          </a:p>
          <a:p>
            <a:endParaRPr lang="zh-CN" altLang="en-US" dirty="0"/>
          </a:p>
        </p:txBody>
      </p:sp>
      <p:pic>
        <p:nvPicPr>
          <p:cNvPr id="4" name="图片 3">
            <a:extLst>
              <a:ext uri="{FF2B5EF4-FFF2-40B4-BE49-F238E27FC236}">
                <a16:creationId xmlns:a16="http://schemas.microsoft.com/office/drawing/2014/main" id="{F1311DBE-DDF5-4802-B48B-4A45051A33B5}"/>
              </a:ext>
            </a:extLst>
          </p:cNvPr>
          <p:cNvPicPr>
            <a:picLocks noChangeAspect="1"/>
          </p:cNvPicPr>
          <p:nvPr/>
        </p:nvPicPr>
        <p:blipFill>
          <a:blip r:embed="rId3"/>
          <a:stretch>
            <a:fillRect/>
          </a:stretch>
        </p:blipFill>
        <p:spPr>
          <a:xfrm>
            <a:off x="827584" y="2533043"/>
            <a:ext cx="6263804" cy="3625686"/>
          </a:xfrm>
          <a:prstGeom prst="rect">
            <a:avLst/>
          </a:prstGeom>
        </p:spPr>
      </p:pic>
      <p:pic>
        <p:nvPicPr>
          <p:cNvPr id="5" name="图片 4">
            <a:extLst>
              <a:ext uri="{FF2B5EF4-FFF2-40B4-BE49-F238E27FC236}">
                <a16:creationId xmlns:a16="http://schemas.microsoft.com/office/drawing/2014/main" id="{B9E9D4E0-DB57-4D13-898D-1093AFC3ADD9}"/>
              </a:ext>
            </a:extLst>
          </p:cNvPr>
          <p:cNvPicPr>
            <a:picLocks noChangeAspect="1"/>
          </p:cNvPicPr>
          <p:nvPr/>
        </p:nvPicPr>
        <p:blipFill>
          <a:blip r:embed="rId4"/>
          <a:stretch>
            <a:fillRect/>
          </a:stretch>
        </p:blipFill>
        <p:spPr>
          <a:xfrm>
            <a:off x="3116523" y="2303250"/>
            <a:ext cx="1599493" cy="641605"/>
          </a:xfrm>
          <a:prstGeom prst="rect">
            <a:avLst/>
          </a:prstGeom>
        </p:spPr>
      </p:pic>
      <p:pic>
        <p:nvPicPr>
          <p:cNvPr id="6" name="图片 5">
            <a:extLst>
              <a:ext uri="{FF2B5EF4-FFF2-40B4-BE49-F238E27FC236}">
                <a16:creationId xmlns:a16="http://schemas.microsoft.com/office/drawing/2014/main" id="{EAE98DD9-6EBE-4F01-B1F2-435F0176AD49}"/>
              </a:ext>
            </a:extLst>
          </p:cNvPr>
          <p:cNvPicPr>
            <a:picLocks noChangeAspect="1"/>
          </p:cNvPicPr>
          <p:nvPr/>
        </p:nvPicPr>
        <p:blipFill>
          <a:blip r:embed="rId5"/>
          <a:stretch>
            <a:fillRect/>
          </a:stretch>
        </p:blipFill>
        <p:spPr>
          <a:xfrm>
            <a:off x="2987825" y="3037099"/>
            <a:ext cx="2232248" cy="577758"/>
          </a:xfrm>
          <a:prstGeom prst="rect">
            <a:avLst/>
          </a:prstGeom>
        </p:spPr>
      </p:pic>
    </p:spTree>
    <p:extLst>
      <p:ext uri="{BB962C8B-B14F-4D97-AF65-F5344CB8AC3E}">
        <p14:creationId xmlns:p14="http://schemas.microsoft.com/office/powerpoint/2010/main" val="37575678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25A0C-3374-470E-9A41-8E966BE6B751}"/>
              </a:ext>
            </a:extLst>
          </p:cNvPr>
          <p:cNvSpPr>
            <a:spLocks noGrp="1"/>
          </p:cNvSpPr>
          <p:nvPr>
            <p:ph type="title"/>
          </p:nvPr>
        </p:nvSpPr>
        <p:spPr/>
        <p:txBody>
          <a:bodyPr/>
          <a:lstStyle/>
          <a:p>
            <a:r>
              <a:rPr lang="zh-CN" altLang="en-US" b="1" dirty="0">
                <a:solidFill>
                  <a:srgbClr val="0000FF"/>
                </a:solidFill>
              </a:rPr>
              <a:t>1.4 </a:t>
            </a:r>
            <a:r>
              <a:rPr lang="en-US" altLang="zh-CN" b="1" dirty="0">
                <a:solidFill>
                  <a:srgbClr val="0000FF"/>
                </a:solidFill>
              </a:rPr>
              <a:t>Chain Graphs (CGs)</a:t>
            </a:r>
            <a:endParaRPr lang="zh-CN" altLang="en-US" dirty="0"/>
          </a:p>
        </p:txBody>
      </p:sp>
      <p:sp>
        <p:nvSpPr>
          <p:cNvPr id="3" name="内容占位符 2">
            <a:extLst>
              <a:ext uri="{FF2B5EF4-FFF2-40B4-BE49-F238E27FC236}">
                <a16:creationId xmlns:a16="http://schemas.microsoft.com/office/drawing/2014/main" id="{62EC228D-48D6-4F7B-BCC9-95651B6575FD}"/>
              </a:ext>
            </a:extLst>
          </p:cNvPr>
          <p:cNvSpPr>
            <a:spLocks noGrp="1"/>
          </p:cNvSpPr>
          <p:nvPr>
            <p:ph idx="1"/>
          </p:nvPr>
        </p:nvSpPr>
        <p:spPr/>
        <p:txBody>
          <a:bodyPr/>
          <a:lstStyle/>
          <a:p>
            <a:pPr>
              <a:buFont typeface="Wingdings" panose="05000000000000000000" pitchFamily="2" charset="2"/>
              <a:buChar char="n"/>
            </a:pPr>
            <a:r>
              <a:rPr lang="en-US" altLang="zh-CN" dirty="0">
                <a:solidFill>
                  <a:srgbClr val="FF0000"/>
                </a:solidFill>
              </a:rPr>
              <a:t>Expressiveness of GMs</a:t>
            </a:r>
          </a:p>
          <a:p>
            <a:pPr>
              <a:buFont typeface="Wingdings" panose="05000000000000000000" pitchFamily="2" charset="2"/>
              <a:buChar char="n"/>
            </a:pPr>
            <a:r>
              <a:rPr lang="en-US" altLang="zh-CN" dirty="0"/>
              <a:t>Directed distributions can be represented as undirected distributions</a:t>
            </a:r>
          </a:p>
        </p:txBody>
      </p:sp>
    </p:spTree>
    <p:extLst>
      <p:ext uri="{BB962C8B-B14F-4D97-AF65-F5344CB8AC3E}">
        <p14:creationId xmlns:p14="http://schemas.microsoft.com/office/powerpoint/2010/main" val="19695452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25A0C-3374-470E-9A41-8E966BE6B751}"/>
              </a:ext>
            </a:extLst>
          </p:cNvPr>
          <p:cNvSpPr>
            <a:spLocks noGrp="1"/>
          </p:cNvSpPr>
          <p:nvPr>
            <p:ph type="title"/>
          </p:nvPr>
        </p:nvSpPr>
        <p:spPr/>
        <p:txBody>
          <a:bodyPr/>
          <a:lstStyle/>
          <a:p>
            <a:r>
              <a:rPr lang="zh-CN" altLang="en-US" b="1" dirty="0">
                <a:solidFill>
                  <a:srgbClr val="0000FF"/>
                </a:solidFill>
              </a:rPr>
              <a:t>1.4 </a:t>
            </a:r>
            <a:r>
              <a:rPr lang="en-US" altLang="zh-CN" b="1" dirty="0">
                <a:solidFill>
                  <a:srgbClr val="0000FF"/>
                </a:solidFill>
              </a:rPr>
              <a:t>Chain Graphs (CGs)</a:t>
            </a:r>
            <a:endParaRPr lang="zh-CN" altLang="en-US" dirty="0"/>
          </a:p>
        </p:txBody>
      </p:sp>
      <p:sp>
        <p:nvSpPr>
          <p:cNvPr id="3" name="内容占位符 2">
            <a:extLst>
              <a:ext uri="{FF2B5EF4-FFF2-40B4-BE49-F238E27FC236}">
                <a16:creationId xmlns:a16="http://schemas.microsoft.com/office/drawing/2014/main" id="{62EC228D-48D6-4F7B-BCC9-95651B6575FD}"/>
              </a:ext>
            </a:extLst>
          </p:cNvPr>
          <p:cNvSpPr>
            <a:spLocks noGrp="1"/>
          </p:cNvSpPr>
          <p:nvPr>
            <p:ph idx="1"/>
          </p:nvPr>
        </p:nvSpPr>
        <p:spPr/>
        <p:txBody>
          <a:bodyPr/>
          <a:lstStyle/>
          <a:p>
            <a:pPr>
              <a:buFont typeface="Wingdings" panose="05000000000000000000" pitchFamily="2" charset="2"/>
              <a:buChar char="n"/>
            </a:pPr>
            <a:r>
              <a:rPr lang="en-US" altLang="zh-CN" dirty="0">
                <a:solidFill>
                  <a:srgbClr val="0000FF"/>
                </a:solidFill>
              </a:rPr>
              <a:t>Expressiveness of GMs</a:t>
            </a:r>
          </a:p>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Undirected model can be represented by a BN? No.</a:t>
            </a:r>
          </a:p>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DAG cannot always graphically represent the independence properties that hold for the undirected distribution.</a:t>
            </a:r>
          </a:p>
        </p:txBody>
      </p:sp>
      <p:pic>
        <p:nvPicPr>
          <p:cNvPr id="4" name="图片 3">
            <a:extLst>
              <a:ext uri="{FF2B5EF4-FFF2-40B4-BE49-F238E27FC236}">
                <a16:creationId xmlns:a16="http://schemas.microsoft.com/office/drawing/2014/main" id="{6828920D-3A1B-4C6C-BAB7-8BCAFC9B2F07}"/>
              </a:ext>
            </a:extLst>
          </p:cNvPr>
          <p:cNvPicPr>
            <a:picLocks noChangeAspect="1"/>
          </p:cNvPicPr>
          <p:nvPr/>
        </p:nvPicPr>
        <p:blipFill>
          <a:blip r:embed="rId3"/>
          <a:stretch>
            <a:fillRect/>
          </a:stretch>
        </p:blipFill>
        <p:spPr>
          <a:xfrm>
            <a:off x="458985" y="3501008"/>
            <a:ext cx="5040560" cy="2406267"/>
          </a:xfrm>
          <a:prstGeom prst="rect">
            <a:avLst/>
          </a:prstGeom>
        </p:spPr>
      </p:pic>
    </p:spTree>
    <p:extLst>
      <p:ext uri="{BB962C8B-B14F-4D97-AF65-F5344CB8AC3E}">
        <p14:creationId xmlns:p14="http://schemas.microsoft.com/office/powerpoint/2010/main" val="171295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pic>
        <p:nvPicPr>
          <p:cNvPr id="5" name="图片 4" descr="图片包含 地面&#10;&#10;已生成高可信度的说明">
            <a:extLst>
              <a:ext uri="{FF2B5EF4-FFF2-40B4-BE49-F238E27FC236}">
                <a16:creationId xmlns:a16="http://schemas.microsoft.com/office/drawing/2014/main" id="{FFD86573-CE66-4389-B45E-EC4E1BF11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98442"/>
            <a:ext cx="2166356" cy="2931678"/>
          </a:xfrm>
          <a:prstGeom prst="rect">
            <a:avLst/>
          </a:prstGeom>
        </p:spPr>
      </p:pic>
      <p:pic>
        <p:nvPicPr>
          <p:cNvPr id="7" name="图片 6" descr="图片包含 瓶子&#10;&#10;已生成高可信度的说明">
            <a:extLst>
              <a:ext uri="{FF2B5EF4-FFF2-40B4-BE49-F238E27FC236}">
                <a16:creationId xmlns:a16="http://schemas.microsoft.com/office/drawing/2014/main" id="{BCABBFFD-B671-41E8-984A-89C150FCB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917" y="2188907"/>
            <a:ext cx="2241375" cy="2941213"/>
          </a:xfrm>
          <a:prstGeom prst="rect">
            <a:avLst/>
          </a:prstGeom>
        </p:spPr>
      </p:pic>
      <p:pic>
        <p:nvPicPr>
          <p:cNvPr id="9" name="图片 8">
            <a:extLst>
              <a:ext uri="{FF2B5EF4-FFF2-40B4-BE49-F238E27FC236}">
                <a16:creationId xmlns:a16="http://schemas.microsoft.com/office/drawing/2014/main" id="{ED239862-1D89-4735-8CC4-FAE684F882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9107" y="2083332"/>
            <a:ext cx="2045190" cy="3152361"/>
          </a:xfrm>
          <a:prstGeom prst="rect">
            <a:avLst/>
          </a:prstGeom>
        </p:spPr>
      </p:pic>
      <p:pic>
        <p:nvPicPr>
          <p:cNvPr id="10" name="图片 9">
            <a:hlinkClick r:id="rId6"/>
            <a:extLst>
              <a:ext uri="{FF2B5EF4-FFF2-40B4-BE49-F238E27FC236}">
                <a16:creationId xmlns:a16="http://schemas.microsoft.com/office/drawing/2014/main" id="{8C0D75E1-0482-4802-80DC-A2054ED8DEB9}"/>
              </a:ext>
            </a:extLst>
          </p:cNvPr>
          <p:cNvPicPr>
            <a:picLocks noChangeAspect="1"/>
          </p:cNvPicPr>
          <p:nvPr/>
        </p:nvPicPr>
        <p:blipFill>
          <a:blip r:embed="rId7"/>
          <a:stretch>
            <a:fillRect/>
          </a:stretch>
        </p:blipFill>
        <p:spPr>
          <a:xfrm>
            <a:off x="278407" y="2198442"/>
            <a:ext cx="1988151" cy="2941213"/>
          </a:xfrm>
          <a:prstGeom prst="rect">
            <a:avLst/>
          </a:prstGeom>
        </p:spPr>
      </p:pic>
      <p:sp>
        <p:nvSpPr>
          <p:cNvPr id="11" name="文本框 10">
            <a:extLst>
              <a:ext uri="{FF2B5EF4-FFF2-40B4-BE49-F238E27FC236}">
                <a16:creationId xmlns:a16="http://schemas.microsoft.com/office/drawing/2014/main" id="{7FBF4FCC-94EB-4953-848F-30E94E500FC5}"/>
              </a:ext>
            </a:extLst>
          </p:cNvPr>
          <p:cNvSpPr txBox="1"/>
          <p:nvPr/>
        </p:nvSpPr>
        <p:spPr>
          <a:xfrm>
            <a:off x="524222" y="5211620"/>
            <a:ext cx="1317220" cy="369332"/>
          </a:xfrm>
          <a:prstGeom prst="rect">
            <a:avLst/>
          </a:prstGeom>
          <a:noFill/>
        </p:spPr>
        <p:txBody>
          <a:bodyPr wrap="none" rtlCol="0">
            <a:spAutoFit/>
          </a:bodyPr>
          <a:lstStyle/>
          <a:p>
            <a:r>
              <a:rPr lang="en-US" altLang="zh-CN" dirty="0"/>
              <a:t>MPII Course</a:t>
            </a:r>
            <a:endParaRPr lang="zh-CN" altLang="en-US" dirty="0"/>
          </a:p>
        </p:txBody>
      </p:sp>
      <p:sp>
        <p:nvSpPr>
          <p:cNvPr id="12" name="内容占位符 11">
            <a:extLst>
              <a:ext uri="{FF2B5EF4-FFF2-40B4-BE49-F238E27FC236}">
                <a16:creationId xmlns:a16="http://schemas.microsoft.com/office/drawing/2014/main" id="{96B33667-8BBE-4B50-8BF7-5D7B2CEA9CB9}"/>
              </a:ext>
            </a:extLst>
          </p:cNvPr>
          <p:cNvSpPr txBox="1">
            <a:spLocks noGrp="1"/>
          </p:cNvSpPr>
          <p:nvPr>
            <p:ph idx="1"/>
          </p:nvPr>
        </p:nvSpPr>
        <p:spPr>
          <a:xfrm>
            <a:off x="457200" y="1600200"/>
            <a:ext cx="530915" cy="523220"/>
          </a:xfrm>
          <a:prstGeom prst="rect">
            <a:avLst/>
          </a:prstGeom>
          <a:noFill/>
        </p:spPr>
        <p:txBody>
          <a:bodyPr wrap="none" rtlCol="0">
            <a:spAutoFit/>
          </a:bodyPr>
          <a:lstStyle/>
          <a:p>
            <a:endParaRPr lang="zh-CN" altLang="en-US" dirty="0"/>
          </a:p>
        </p:txBody>
      </p:sp>
      <p:sp>
        <p:nvSpPr>
          <p:cNvPr id="13" name="文本框 12">
            <a:extLst>
              <a:ext uri="{FF2B5EF4-FFF2-40B4-BE49-F238E27FC236}">
                <a16:creationId xmlns:a16="http://schemas.microsoft.com/office/drawing/2014/main" id="{A88204B7-026E-4E04-B8AB-FB2B3EF8DB32}"/>
              </a:ext>
            </a:extLst>
          </p:cNvPr>
          <p:cNvSpPr txBox="1"/>
          <p:nvPr/>
        </p:nvSpPr>
        <p:spPr>
          <a:xfrm>
            <a:off x="4942128" y="5235693"/>
            <a:ext cx="1358064" cy="369332"/>
          </a:xfrm>
          <a:prstGeom prst="rect">
            <a:avLst/>
          </a:prstGeom>
          <a:noFill/>
        </p:spPr>
        <p:txBody>
          <a:bodyPr wrap="none" rtlCol="0">
            <a:spAutoFit/>
          </a:bodyPr>
          <a:lstStyle/>
          <a:p>
            <a:r>
              <a:rPr lang="en-US" altLang="zh-CN" dirty="0"/>
              <a:t>Ch 8,9,10,11</a:t>
            </a:r>
            <a:endParaRPr lang="zh-CN" altLang="en-US" dirty="0"/>
          </a:p>
        </p:txBody>
      </p:sp>
      <p:sp>
        <p:nvSpPr>
          <p:cNvPr id="14" name="文本框 13">
            <a:extLst>
              <a:ext uri="{FF2B5EF4-FFF2-40B4-BE49-F238E27FC236}">
                <a16:creationId xmlns:a16="http://schemas.microsoft.com/office/drawing/2014/main" id="{C62B41BD-412C-4D67-933F-34B5F0BD25CD}"/>
              </a:ext>
            </a:extLst>
          </p:cNvPr>
          <p:cNvSpPr txBox="1"/>
          <p:nvPr/>
        </p:nvSpPr>
        <p:spPr>
          <a:xfrm>
            <a:off x="7383529" y="5235693"/>
            <a:ext cx="716863" cy="369332"/>
          </a:xfrm>
          <a:prstGeom prst="rect">
            <a:avLst/>
          </a:prstGeom>
          <a:noFill/>
        </p:spPr>
        <p:txBody>
          <a:bodyPr wrap="none" rtlCol="0">
            <a:spAutoFit/>
          </a:bodyPr>
          <a:lstStyle/>
          <a:p>
            <a:r>
              <a:rPr lang="en-US" altLang="zh-CN" dirty="0"/>
              <a:t>Ch 14</a:t>
            </a:r>
            <a:endParaRPr lang="zh-CN" altLang="en-US" dirty="0"/>
          </a:p>
        </p:txBody>
      </p:sp>
      <p:sp>
        <p:nvSpPr>
          <p:cNvPr id="15" name="文本框 14">
            <a:extLst>
              <a:ext uri="{FF2B5EF4-FFF2-40B4-BE49-F238E27FC236}">
                <a16:creationId xmlns:a16="http://schemas.microsoft.com/office/drawing/2014/main" id="{387D6079-B9DF-4387-A850-310211B5530B}"/>
              </a:ext>
            </a:extLst>
          </p:cNvPr>
          <p:cNvSpPr txBox="1"/>
          <p:nvPr/>
        </p:nvSpPr>
        <p:spPr>
          <a:xfrm>
            <a:off x="2746956" y="5240721"/>
            <a:ext cx="954107" cy="369332"/>
          </a:xfrm>
          <a:prstGeom prst="rect">
            <a:avLst/>
          </a:prstGeom>
          <a:noFill/>
        </p:spPr>
        <p:txBody>
          <a:bodyPr wrap="none" rtlCol="0">
            <a:spAutoFit/>
          </a:bodyPr>
          <a:lstStyle/>
          <a:p>
            <a:r>
              <a:rPr lang="en-US" altLang="zh-CN" dirty="0"/>
              <a:t>Ch1-ch6</a:t>
            </a:r>
            <a:endParaRPr lang="zh-CN" altLang="en-US" dirty="0"/>
          </a:p>
        </p:txBody>
      </p:sp>
    </p:spTree>
    <p:extLst>
      <p:ext uri="{BB962C8B-B14F-4D97-AF65-F5344CB8AC3E}">
        <p14:creationId xmlns:p14="http://schemas.microsoft.com/office/powerpoint/2010/main" val="16825201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25A0C-3374-470E-9A41-8E966BE6B751}"/>
              </a:ext>
            </a:extLst>
          </p:cNvPr>
          <p:cNvSpPr>
            <a:spLocks noGrp="1"/>
          </p:cNvSpPr>
          <p:nvPr>
            <p:ph type="title"/>
          </p:nvPr>
        </p:nvSpPr>
        <p:spPr/>
        <p:txBody>
          <a:bodyPr/>
          <a:lstStyle/>
          <a:p>
            <a:r>
              <a:rPr lang="zh-CN" altLang="en-US" b="1" dirty="0">
                <a:solidFill>
                  <a:srgbClr val="0000FF"/>
                </a:solidFill>
              </a:rPr>
              <a:t>1.4 </a:t>
            </a:r>
            <a:r>
              <a:rPr lang="en-US" altLang="zh-CN" b="1" dirty="0">
                <a:solidFill>
                  <a:srgbClr val="0000FF"/>
                </a:solidFill>
              </a:rPr>
              <a:t>Chain Graphs (CGs)</a:t>
            </a:r>
            <a:endParaRPr lang="zh-CN" altLang="en-US" dirty="0"/>
          </a:p>
        </p:txBody>
      </p:sp>
      <p:sp>
        <p:nvSpPr>
          <p:cNvPr id="3" name="内容占位符 2">
            <a:extLst>
              <a:ext uri="{FF2B5EF4-FFF2-40B4-BE49-F238E27FC236}">
                <a16:creationId xmlns:a16="http://schemas.microsoft.com/office/drawing/2014/main" id="{62EC228D-48D6-4F7B-BCC9-95651B6575FD}"/>
              </a:ext>
            </a:extLst>
          </p:cNvPr>
          <p:cNvSpPr>
            <a:spLocks noGrp="1"/>
          </p:cNvSpPr>
          <p:nvPr>
            <p:ph idx="1"/>
          </p:nvPr>
        </p:nvSpPr>
        <p:spPr/>
        <p:txBody>
          <a:bodyPr/>
          <a:lstStyle/>
          <a:p>
            <a:pPr>
              <a:buFont typeface="Wingdings" panose="05000000000000000000" pitchFamily="2" charset="2"/>
              <a:buChar char="n"/>
            </a:pPr>
            <a:r>
              <a:rPr lang="en-US" altLang="zh-CN" dirty="0">
                <a:solidFill>
                  <a:srgbClr val="0000FF"/>
                </a:solidFill>
              </a:rPr>
              <a:t>Expressiveness of GMs</a:t>
            </a:r>
          </a:p>
          <a:p>
            <a:pPr>
              <a:buFont typeface="Wingdings" panose="05000000000000000000" pitchFamily="2" charset="2"/>
              <a:buChar char="n"/>
            </a:pPr>
            <a:r>
              <a:rPr lang="en-US" altLang="zh-CN" dirty="0"/>
              <a:t>I-Map</a:t>
            </a:r>
          </a:p>
          <a:p>
            <a:pPr marL="0" indent="0">
              <a:buNone/>
            </a:pPr>
            <a:endParaRPr lang="en-US" altLang="zh-CN" dirty="0"/>
          </a:p>
          <a:p>
            <a:pPr>
              <a:buFont typeface="Wingdings" panose="05000000000000000000" pitchFamily="2" charset="2"/>
              <a:buChar char="n"/>
            </a:pPr>
            <a:r>
              <a:rPr lang="en-US" altLang="zh-CN" dirty="0"/>
              <a:t>D-Map</a:t>
            </a:r>
          </a:p>
          <a:p>
            <a:pPr>
              <a:buFont typeface="Wingdings" panose="05000000000000000000" pitchFamily="2" charset="2"/>
              <a:buChar char="n"/>
            </a:pP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r>
              <a:rPr lang="en-US" altLang="zh-CN" dirty="0"/>
              <a:t>P-Map</a:t>
            </a:r>
            <a:endParaRPr lang="zh-CN" altLang="en-US" dirty="0"/>
          </a:p>
        </p:txBody>
      </p:sp>
      <p:pic>
        <p:nvPicPr>
          <p:cNvPr id="4" name="图片 3">
            <a:extLst>
              <a:ext uri="{FF2B5EF4-FFF2-40B4-BE49-F238E27FC236}">
                <a16:creationId xmlns:a16="http://schemas.microsoft.com/office/drawing/2014/main" id="{C5841132-0D5E-44C9-B6C1-E21B52ABE697}"/>
              </a:ext>
            </a:extLst>
          </p:cNvPr>
          <p:cNvPicPr>
            <a:picLocks noChangeAspect="1"/>
          </p:cNvPicPr>
          <p:nvPr/>
        </p:nvPicPr>
        <p:blipFill>
          <a:blip r:embed="rId2"/>
          <a:stretch>
            <a:fillRect/>
          </a:stretch>
        </p:blipFill>
        <p:spPr>
          <a:xfrm>
            <a:off x="2270740" y="3032746"/>
            <a:ext cx="3900294" cy="723328"/>
          </a:xfrm>
          <a:prstGeom prst="rect">
            <a:avLst/>
          </a:prstGeom>
        </p:spPr>
      </p:pic>
      <p:pic>
        <p:nvPicPr>
          <p:cNvPr id="5" name="图片 4">
            <a:extLst>
              <a:ext uri="{FF2B5EF4-FFF2-40B4-BE49-F238E27FC236}">
                <a16:creationId xmlns:a16="http://schemas.microsoft.com/office/drawing/2014/main" id="{16F28D99-8E22-481D-8C01-FD4FE41749C9}"/>
              </a:ext>
            </a:extLst>
          </p:cNvPr>
          <p:cNvPicPr>
            <a:picLocks noChangeAspect="1"/>
          </p:cNvPicPr>
          <p:nvPr/>
        </p:nvPicPr>
        <p:blipFill>
          <a:blip r:embed="rId3"/>
          <a:stretch>
            <a:fillRect/>
          </a:stretch>
        </p:blipFill>
        <p:spPr>
          <a:xfrm>
            <a:off x="2281581" y="5006057"/>
            <a:ext cx="3889454" cy="542382"/>
          </a:xfrm>
          <a:prstGeom prst="rect">
            <a:avLst/>
          </a:prstGeom>
        </p:spPr>
      </p:pic>
      <p:pic>
        <p:nvPicPr>
          <p:cNvPr id="6" name="图片 5">
            <a:extLst>
              <a:ext uri="{FF2B5EF4-FFF2-40B4-BE49-F238E27FC236}">
                <a16:creationId xmlns:a16="http://schemas.microsoft.com/office/drawing/2014/main" id="{6FEE3FCF-0916-48E6-AFA2-A4CC2FE3F065}"/>
              </a:ext>
            </a:extLst>
          </p:cNvPr>
          <p:cNvPicPr>
            <a:picLocks noChangeAspect="1"/>
          </p:cNvPicPr>
          <p:nvPr/>
        </p:nvPicPr>
        <p:blipFill>
          <a:blip r:embed="rId4"/>
          <a:stretch>
            <a:fillRect/>
          </a:stretch>
        </p:blipFill>
        <p:spPr>
          <a:xfrm>
            <a:off x="2123728" y="3756073"/>
            <a:ext cx="4134080" cy="753048"/>
          </a:xfrm>
          <a:prstGeom prst="rect">
            <a:avLst/>
          </a:prstGeom>
        </p:spPr>
      </p:pic>
      <p:pic>
        <p:nvPicPr>
          <p:cNvPr id="7" name="图片 6">
            <a:extLst>
              <a:ext uri="{FF2B5EF4-FFF2-40B4-BE49-F238E27FC236}">
                <a16:creationId xmlns:a16="http://schemas.microsoft.com/office/drawing/2014/main" id="{BA923EC7-D6DF-4805-BD2F-5251AF9564D4}"/>
              </a:ext>
            </a:extLst>
          </p:cNvPr>
          <p:cNvPicPr>
            <a:picLocks noChangeAspect="1"/>
          </p:cNvPicPr>
          <p:nvPr/>
        </p:nvPicPr>
        <p:blipFill>
          <a:blip r:embed="rId5"/>
          <a:stretch>
            <a:fillRect/>
          </a:stretch>
        </p:blipFill>
        <p:spPr>
          <a:xfrm>
            <a:off x="2305437" y="2160526"/>
            <a:ext cx="4036313" cy="689658"/>
          </a:xfrm>
          <a:prstGeom prst="rect">
            <a:avLst/>
          </a:prstGeom>
        </p:spPr>
      </p:pic>
    </p:spTree>
    <p:extLst>
      <p:ext uri="{BB962C8B-B14F-4D97-AF65-F5344CB8AC3E}">
        <p14:creationId xmlns:p14="http://schemas.microsoft.com/office/powerpoint/2010/main" val="42734772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25A0C-3374-470E-9A41-8E966BE6B751}"/>
              </a:ext>
            </a:extLst>
          </p:cNvPr>
          <p:cNvSpPr>
            <a:spLocks noGrp="1"/>
          </p:cNvSpPr>
          <p:nvPr>
            <p:ph type="title"/>
          </p:nvPr>
        </p:nvSpPr>
        <p:spPr/>
        <p:txBody>
          <a:bodyPr/>
          <a:lstStyle/>
          <a:p>
            <a:r>
              <a:rPr lang="zh-CN" altLang="en-US" b="1" dirty="0">
                <a:solidFill>
                  <a:srgbClr val="0000FF"/>
                </a:solidFill>
              </a:rPr>
              <a:t>1.4 </a:t>
            </a:r>
            <a:r>
              <a:rPr lang="en-US" altLang="zh-CN" b="1" dirty="0">
                <a:solidFill>
                  <a:srgbClr val="0000FF"/>
                </a:solidFill>
              </a:rPr>
              <a:t>Chain Graphs (CGs)</a:t>
            </a:r>
            <a:endParaRPr lang="zh-CN" altLang="en-US" dirty="0"/>
          </a:p>
        </p:txBody>
      </p:sp>
      <p:sp>
        <p:nvSpPr>
          <p:cNvPr id="3" name="内容占位符 2">
            <a:extLst>
              <a:ext uri="{FF2B5EF4-FFF2-40B4-BE49-F238E27FC236}">
                <a16:creationId xmlns:a16="http://schemas.microsoft.com/office/drawing/2014/main" id="{62EC228D-48D6-4F7B-BCC9-95651B6575FD}"/>
              </a:ext>
            </a:extLst>
          </p:cNvPr>
          <p:cNvSpPr>
            <a:spLocks noGrp="1"/>
          </p:cNvSpPr>
          <p:nvPr>
            <p:ph idx="1"/>
          </p:nvPr>
        </p:nvSpPr>
        <p:spPr/>
        <p:txBody>
          <a:bodyPr/>
          <a:lstStyle/>
          <a:p>
            <a:pPr>
              <a:buFont typeface="Wingdings" panose="05000000000000000000" pitchFamily="2" charset="2"/>
              <a:buChar char="n"/>
            </a:pPr>
            <a:r>
              <a:rPr lang="en-US" altLang="zh-CN" dirty="0">
                <a:solidFill>
                  <a:srgbClr val="0000FF"/>
                </a:solidFill>
              </a:rPr>
              <a:t>Expressiveness of GMs</a:t>
            </a:r>
          </a:p>
          <a:p>
            <a:pPr>
              <a:buFont typeface="Wingdings" panose="05000000000000000000" pitchFamily="2" charset="2"/>
              <a:buChar char="n"/>
            </a:pPr>
            <a:r>
              <a:rPr lang="en-US" altLang="zh-CN" dirty="0"/>
              <a:t>I-Map</a:t>
            </a:r>
          </a:p>
          <a:p>
            <a:pPr>
              <a:buFont typeface="Wingdings" panose="05000000000000000000" pitchFamily="2" charset="2"/>
              <a:buChar char="n"/>
            </a:pPr>
            <a:r>
              <a:rPr lang="en-US" altLang="zh-CN" dirty="0"/>
              <a:t>D-Map </a:t>
            </a:r>
          </a:p>
          <a:p>
            <a:pPr>
              <a:buFont typeface="Wingdings" panose="05000000000000000000" pitchFamily="2" charset="2"/>
              <a:buChar char="n"/>
            </a:pPr>
            <a:r>
              <a:rPr lang="en-US" altLang="zh-CN" dirty="0"/>
              <a:t>P-Map</a:t>
            </a:r>
            <a:endParaRPr lang="zh-CN" altLang="en-US" dirty="0"/>
          </a:p>
        </p:txBody>
      </p:sp>
      <p:pic>
        <p:nvPicPr>
          <p:cNvPr id="8" name="图片 7">
            <a:extLst>
              <a:ext uri="{FF2B5EF4-FFF2-40B4-BE49-F238E27FC236}">
                <a16:creationId xmlns:a16="http://schemas.microsoft.com/office/drawing/2014/main" id="{FFB76871-D28D-432F-83F5-14976C04BA2F}"/>
              </a:ext>
            </a:extLst>
          </p:cNvPr>
          <p:cNvPicPr>
            <a:picLocks noChangeAspect="1"/>
          </p:cNvPicPr>
          <p:nvPr/>
        </p:nvPicPr>
        <p:blipFill>
          <a:blip r:embed="rId3"/>
          <a:stretch>
            <a:fillRect/>
          </a:stretch>
        </p:blipFill>
        <p:spPr>
          <a:xfrm>
            <a:off x="683568" y="3933056"/>
            <a:ext cx="6480720" cy="1528903"/>
          </a:xfrm>
          <a:prstGeom prst="rect">
            <a:avLst/>
          </a:prstGeom>
        </p:spPr>
      </p:pic>
    </p:spTree>
    <p:extLst>
      <p:ext uri="{BB962C8B-B14F-4D97-AF65-F5344CB8AC3E}">
        <p14:creationId xmlns:p14="http://schemas.microsoft.com/office/powerpoint/2010/main" val="8751229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B4DC-BE83-C442-9712-07C303A20F8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CD1BCD9-38B1-0540-B575-EFFBD3758F2A}"/>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6618190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C9777-9B79-794C-AB5E-54C883673EB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4ADD4F5-D018-2843-BB29-6311A97476AC}"/>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71248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3EF64-BD1D-3E4B-B9BD-8B042A642739}"/>
              </a:ext>
            </a:extLst>
          </p:cNvPr>
          <p:cNvSpPr>
            <a:spLocks noGrp="1"/>
          </p:cNvSpPr>
          <p:nvPr>
            <p:ph type="title"/>
          </p:nvPr>
        </p:nvSpPr>
        <p:spPr/>
        <p:txBody>
          <a:bodyPr/>
          <a:lstStyle/>
          <a:p>
            <a:r>
              <a:rPr kumimoji="1" lang="en-US" altLang="zh-CN" b="1" dirty="0"/>
              <a:t>Part – 1: </a:t>
            </a:r>
            <a:r>
              <a:rPr kumimoji="1" lang="en-US" altLang="zh-CN" b="1" dirty="0">
                <a:solidFill>
                  <a:srgbClr val="0000FF"/>
                </a:solidFill>
              </a:rPr>
              <a:t>Basics (Model/Representation)</a:t>
            </a:r>
            <a:endParaRPr kumimoji="1" lang="zh-CN" altLang="en-US" b="1" dirty="0"/>
          </a:p>
        </p:txBody>
      </p:sp>
      <p:sp>
        <p:nvSpPr>
          <p:cNvPr id="3" name="内容占位符 2">
            <a:extLst>
              <a:ext uri="{FF2B5EF4-FFF2-40B4-BE49-F238E27FC236}">
                <a16:creationId xmlns:a16="http://schemas.microsoft.com/office/drawing/2014/main" id="{FBED28E0-643B-B647-8538-D34E23428BA3}"/>
              </a:ext>
            </a:extLst>
          </p:cNvPr>
          <p:cNvSpPr>
            <a:spLocks noGrp="1"/>
          </p:cNvSpPr>
          <p:nvPr>
            <p:ph idx="1"/>
          </p:nvPr>
        </p:nvSpPr>
        <p:spPr/>
        <p:txBody>
          <a:bodyPr/>
          <a:lstStyle/>
          <a:p>
            <a:pPr>
              <a:buFont typeface="Wingdings" panose="05000000000000000000" pitchFamily="2" charset="2"/>
              <a:buChar char="p"/>
            </a:pPr>
            <a:r>
              <a:rPr lang="en-US" altLang="zh-CN" dirty="0">
                <a:solidFill>
                  <a:schemeClr val="bg1">
                    <a:lumMod val="65000"/>
                  </a:schemeClr>
                </a:solidFill>
              </a:rPr>
              <a:t>1.1 Definitions</a:t>
            </a:r>
          </a:p>
          <a:p>
            <a:pPr>
              <a:buFont typeface="Wingdings" panose="05000000000000000000" pitchFamily="2" charset="2"/>
              <a:buChar char="p"/>
            </a:pPr>
            <a:r>
              <a:rPr lang="zh-CN" altLang="en-US" dirty="0">
                <a:solidFill>
                  <a:schemeClr val="bg1">
                    <a:lumMod val="65000"/>
                  </a:schemeClr>
                </a:solidFill>
              </a:rPr>
              <a:t>1.2 </a:t>
            </a:r>
            <a:r>
              <a:rPr lang="en-US" altLang="zh-CN" dirty="0">
                <a:solidFill>
                  <a:schemeClr val="bg1">
                    <a:lumMod val="65000"/>
                  </a:schemeClr>
                </a:solidFill>
              </a:rPr>
              <a:t>Directed</a:t>
            </a:r>
            <a:r>
              <a:rPr lang="zh-CN" altLang="en-US" dirty="0">
                <a:solidFill>
                  <a:schemeClr val="bg1">
                    <a:lumMod val="65000"/>
                  </a:schemeClr>
                </a:solidFill>
              </a:rPr>
              <a:t>  </a:t>
            </a:r>
            <a:r>
              <a:rPr lang="en-US" altLang="zh-CN" dirty="0">
                <a:solidFill>
                  <a:schemeClr val="bg1">
                    <a:lumMod val="65000"/>
                  </a:schemeClr>
                </a:solidFill>
              </a:rPr>
              <a:t>Graph</a:t>
            </a:r>
            <a:endParaRPr lang="zh-CN" altLang="en-US" dirty="0">
              <a:solidFill>
                <a:schemeClr val="bg1">
                  <a:lumMod val="65000"/>
                </a:schemeClr>
              </a:solidFill>
            </a:endParaRPr>
          </a:p>
          <a:p>
            <a:pPr>
              <a:buFont typeface="Wingdings" panose="05000000000000000000" pitchFamily="2" charset="2"/>
              <a:buChar char="p"/>
            </a:pPr>
            <a:r>
              <a:rPr lang="zh-CN" altLang="en-US" dirty="0">
                <a:solidFill>
                  <a:schemeClr val="bg1">
                    <a:lumMod val="65000"/>
                  </a:schemeClr>
                </a:solidFill>
              </a:rPr>
              <a:t>1.3 </a:t>
            </a:r>
            <a:r>
              <a:rPr lang="en-US" altLang="zh-CN" dirty="0">
                <a:solidFill>
                  <a:schemeClr val="bg1">
                    <a:lumMod val="65000"/>
                  </a:schemeClr>
                </a:solidFill>
              </a:rPr>
              <a:t>Undirected</a:t>
            </a:r>
            <a:r>
              <a:rPr lang="zh-CN" altLang="en-US" dirty="0">
                <a:solidFill>
                  <a:schemeClr val="bg1">
                    <a:lumMod val="65000"/>
                  </a:schemeClr>
                </a:solidFill>
              </a:rPr>
              <a:t> </a:t>
            </a:r>
            <a:r>
              <a:rPr lang="en-US" altLang="zh-CN" dirty="0">
                <a:solidFill>
                  <a:schemeClr val="bg1">
                    <a:lumMod val="65000"/>
                  </a:schemeClr>
                </a:solidFill>
              </a:rPr>
              <a:t>Graph</a:t>
            </a:r>
          </a:p>
          <a:p>
            <a:pPr>
              <a:buFont typeface="Wingdings" panose="05000000000000000000" pitchFamily="2" charset="2"/>
              <a:buChar char="p"/>
            </a:pPr>
            <a:r>
              <a:rPr lang="en-US" altLang="zh-CN" dirty="0">
                <a:solidFill>
                  <a:schemeClr val="bg1">
                    <a:lumMod val="65000"/>
                  </a:schemeClr>
                </a:solidFill>
              </a:rPr>
              <a:t>*</a:t>
            </a:r>
            <a:r>
              <a:rPr lang="en-US" altLang="zh-CN" b="1" dirty="0">
                <a:solidFill>
                  <a:schemeClr val="bg1">
                    <a:lumMod val="65000"/>
                  </a:schemeClr>
                </a:solidFill>
              </a:rPr>
              <a:t>1.4</a:t>
            </a:r>
            <a:r>
              <a:rPr lang="zh-CN" altLang="en-US" b="1" dirty="0">
                <a:solidFill>
                  <a:schemeClr val="bg1">
                    <a:lumMod val="65000"/>
                  </a:schemeClr>
                </a:solidFill>
              </a:rPr>
              <a:t> </a:t>
            </a:r>
            <a:r>
              <a:rPr lang="en-US" altLang="zh-CN" b="1" dirty="0">
                <a:solidFill>
                  <a:schemeClr val="bg1">
                    <a:lumMod val="65000"/>
                  </a:schemeClr>
                </a:solidFill>
              </a:rPr>
              <a:t>Chain Graph</a:t>
            </a:r>
            <a:endParaRPr lang="zh-CN" altLang="en-US" b="1" dirty="0">
              <a:solidFill>
                <a:schemeClr val="bg1">
                  <a:lumMod val="65000"/>
                </a:schemeClr>
              </a:solidFill>
            </a:endParaRPr>
          </a:p>
          <a:p>
            <a:pPr>
              <a:buFont typeface="Wingdings" panose="05000000000000000000" pitchFamily="2" charset="2"/>
              <a:buChar char="p"/>
            </a:pPr>
            <a:r>
              <a:rPr lang="en-US" altLang="zh-CN" b="1" dirty="0">
                <a:solidFill>
                  <a:srgbClr val="0000FF"/>
                </a:solidFill>
              </a:rPr>
              <a:t>*1.5 </a:t>
            </a:r>
            <a:r>
              <a:rPr lang="en-US" altLang="zh-CN" b="1" dirty="0" err="1">
                <a:solidFill>
                  <a:srgbClr val="0000FF"/>
                </a:solidFill>
              </a:rPr>
              <a:t>Guassian</a:t>
            </a:r>
            <a:r>
              <a:rPr lang="en-US" altLang="zh-CN" b="1" dirty="0">
                <a:solidFill>
                  <a:srgbClr val="0000FF"/>
                </a:solidFill>
              </a:rPr>
              <a:t> Graph</a:t>
            </a:r>
          </a:p>
          <a:p>
            <a:pPr>
              <a:buFont typeface="Wingdings" panose="05000000000000000000" pitchFamily="2" charset="2"/>
              <a:buChar char="p"/>
            </a:pPr>
            <a:r>
              <a:rPr lang="en-US" altLang="zh-CN" dirty="0">
                <a:solidFill>
                  <a:schemeClr val="bg1">
                    <a:lumMod val="50000"/>
                  </a:schemeClr>
                </a:solidFill>
              </a:rPr>
              <a:t>*1.6</a:t>
            </a:r>
            <a:r>
              <a:rPr lang="zh-CN" altLang="en-US" dirty="0">
                <a:solidFill>
                  <a:schemeClr val="bg1">
                    <a:lumMod val="50000"/>
                  </a:schemeClr>
                </a:solidFill>
              </a:rPr>
              <a:t> </a:t>
            </a:r>
            <a:r>
              <a:rPr lang="en-US" altLang="zh-CN" dirty="0">
                <a:solidFill>
                  <a:schemeClr val="bg1">
                    <a:lumMod val="50000"/>
                  </a:schemeClr>
                </a:solidFill>
              </a:rPr>
              <a:t>Moral Graph</a:t>
            </a:r>
          </a:p>
          <a:p>
            <a:pPr marL="0" indent="0">
              <a:buNone/>
            </a:pPr>
            <a:endParaRPr kumimoji="1" lang="zh-CN" altLang="en-US" dirty="0"/>
          </a:p>
        </p:txBody>
      </p:sp>
    </p:spTree>
    <p:extLst>
      <p:ext uri="{BB962C8B-B14F-4D97-AF65-F5344CB8AC3E}">
        <p14:creationId xmlns:p14="http://schemas.microsoft.com/office/powerpoint/2010/main" val="41860770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5EF40-8CD9-1D45-9648-4989809C414E}"/>
              </a:ext>
            </a:extLst>
          </p:cNvPr>
          <p:cNvSpPr>
            <a:spLocks noGrp="1"/>
          </p:cNvSpPr>
          <p:nvPr>
            <p:ph type="title"/>
          </p:nvPr>
        </p:nvSpPr>
        <p:spPr/>
        <p:txBody>
          <a:bodyPr/>
          <a:lstStyle/>
          <a:p>
            <a:r>
              <a:rPr kumimoji="1" lang="en-US" altLang="zh-CN" b="1" dirty="0">
                <a:solidFill>
                  <a:srgbClr val="0000FF"/>
                </a:solidFill>
              </a:rPr>
              <a:t>1.5</a:t>
            </a:r>
            <a:r>
              <a:rPr kumimoji="1" lang="zh-CN" altLang="en-US" b="1" dirty="0">
                <a:solidFill>
                  <a:srgbClr val="0000FF"/>
                </a:solidFill>
              </a:rPr>
              <a:t> </a:t>
            </a:r>
            <a:r>
              <a:rPr kumimoji="1" lang="en-US" altLang="zh-CN" b="1" dirty="0">
                <a:solidFill>
                  <a:srgbClr val="0000FF"/>
                </a:solidFill>
              </a:rPr>
              <a:t>Gaussian</a:t>
            </a:r>
            <a:r>
              <a:rPr kumimoji="1" lang="zh-CN" altLang="en-US" b="1" dirty="0">
                <a:solidFill>
                  <a:srgbClr val="0000FF"/>
                </a:solidFill>
              </a:rPr>
              <a:t> </a:t>
            </a:r>
            <a:r>
              <a:rPr kumimoji="1" lang="en-US" altLang="zh-CN" b="1" dirty="0">
                <a:solidFill>
                  <a:srgbClr val="0000FF"/>
                </a:solidFill>
              </a:rPr>
              <a:t>Graph</a:t>
            </a:r>
            <a:endParaRPr kumimoji="1" lang="zh-CN" altLang="en-US" b="1" dirty="0">
              <a:solidFill>
                <a:srgbClr val="0000FF"/>
              </a:solidFill>
            </a:endParaRPr>
          </a:p>
        </p:txBody>
      </p:sp>
      <p:sp>
        <p:nvSpPr>
          <p:cNvPr id="3" name="内容占位符 2">
            <a:extLst>
              <a:ext uri="{FF2B5EF4-FFF2-40B4-BE49-F238E27FC236}">
                <a16:creationId xmlns:a16="http://schemas.microsoft.com/office/drawing/2014/main" id="{4FF54BB1-6D83-1C46-9CFE-108231AD67E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0688090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5EF40-8CD9-1D45-9648-4989809C414E}"/>
              </a:ext>
            </a:extLst>
          </p:cNvPr>
          <p:cNvSpPr>
            <a:spLocks noGrp="1"/>
          </p:cNvSpPr>
          <p:nvPr>
            <p:ph type="title"/>
          </p:nvPr>
        </p:nvSpPr>
        <p:spPr/>
        <p:txBody>
          <a:bodyPr/>
          <a:lstStyle/>
          <a:p>
            <a:r>
              <a:rPr kumimoji="1" lang="en-US" altLang="zh-CN" b="1" dirty="0">
                <a:solidFill>
                  <a:srgbClr val="0000FF"/>
                </a:solidFill>
              </a:rPr>
              <a:t>1.5</a:t>
            </a:r>
            <a:r>
              <a:rPr kumimoji="1" lang="zh-CN" altLang="en-US" b="1" dirty="0">
                <a:solidFill>
                  <a:srgbClr val="0000FF"/>
                </a:solidFill>
              </a:rPr>
              <a:t> </a:t>
            </a:r>
            <a:r>
              <a:rPr kumimoji="1" lang="en-US" altLang="zh-CN" b="1" dirty="0">
                <a:solidFill>
                  <a:srgbClr val="0000FF"/>
                </a:solidFill>
              </a:rPr>
              <a:t>Gaussian</a:t>
            </a:r>
            <a:r>
              <a:rPr kumimoji="1" lang="zh-CN" altLang="en-US" b="1" dirty="0">
                <a:solidFill>
                  <a:srgbClr val="0000FF"/>
                </a:solidFill>
              </a:rPr>
              <a:t> </a:t>
            </a:r>
            <a:r>
              <a:rPr kumimoji="1" lang="en-US" altLang="zh-CN" b="1" dirty="0">
                <a:solidFill>
                  <a:srgbClr val="0000FF"/>
                </a:solidFill>
              </a:rPr>
              <a:t>Graph</a:t>
            </a:r>
            <a:endParaRPr kumimoji="1" lang="zh-CN" altLang="en-US" b="1" dirty="0">
              <a:solidFill>
                <a:srgbClr val="0000FF"/>
              </a:solidFill>
            </a:endParaRPr>
          </a:p>
        </p:txBody>
      </p:sp>
      <p:sp>
        <p:nvSpPr>
          <p:cNvPr id="3" name="内容占位符 2">
            <a:extLst>
              <a:ext uri="{FF2B5EF4-FFF2-40B4-BE49-F238E27FC236}">
                <a16:creationId xmlns:a16="http://schemas.microsoft.com/office/drawing/2014/main" id="{4FF54BB1-6D83-1C46-9CFE-108231AD67E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6425671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5EF40-8CD9-1D45-9648-4989809C414E}"/>
              </a:ext>
            </a:extLst>
          </p:cNvPr>
          <p:cNvSpPr>
            <a:spLocks noGrp="1"/>
          </p:cNvSpPr>
          <p:nvPr>
            <p:ph type="title"/>
          </p:nvPr>
        </p:nvSpPr>
        <p:spPr/>
        <p:txBody>
          <a:bodyPr/>
          <a:lstStyle/>
          <a:p>
            <a:r>
              <a:rPr kumimoji="1" lang="en-US" altLang="zh-CN" b="1" dirty="0">
                <a:solidFill>
                  <a:srgbClr val="0000FF"/>
                </a:solidFill>
              </a:rPr>
              <a:t>1.5</a:t>
            </a:r>
            <a:r>
              <a:rPr kumimoji="1" lang="zh-CN" altLang="en-US" b="1" dirty="0">
                <a:solidFill>
                  <a:srgbClr val="0000FF"/>
                </a:solidFill>
              </a:rPr>
              <a:t> </a:t>
            </a:r>
            <a:r>
              <a:rPr kumimoji="1" lang="en-US" altLang="zh-CN" b="1" dirty="0">
                <a:solidFill>
                  <a:srgbClr val="0000FF"/>
                </a:solidFill>
              </a:rPr>
              <a:t>Gaussian</a:t>
            </a:r>
            <a:r>
              <a:rPr kumimoji="1" lang="zh-CN" altLang="en-US" b="1" dirty="0">
                <a:solidFill>
                  <a:srgbClr val="0000FF"/>
                </a:solidFill>
              </a:rPr>
              <a:t> </a:t>
            </a:r>
            <a:r>
              <a:rPr kumimoji="1" lang="en-US" altLang="zh-CN" b="1" dirty="0">
                <a:solidFill>
                  <a:srgbClr val="0000FF"/>
                </a:solidFill>
              </a:rPr>
              <a:t>Graph</a:t>
            </a:r>
            <a:endParaRPr kumimoji="1" lang="zh-CN" altLang="en-US" b="1" dirty="0">
              <a:solidFill>
                <a:srgbClr val="0000FF"/>
              </a:solidFill>
            </a:endParaRPr>
          </a:p>
        </p:txBody>
      </p:sp>
      <p:sp>
        <p:nvSpPr>
          <p:cNvPr id="3" name="内容占位符 2">
            <a:extLst>
              <a:ext uri="{FF2B5EF4-FFF2-40B4-BE49-F238E27FC236}">
                <a16:creationId xmlns:a16="http://schemas.microsoft.com/office/drawing/2014/main" id="{4FF54BB1-6D83-1C46-9CFE-108231AD67E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912300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5EF40-8CD9-1D45-9648-4989809C414E}"/>
              </a:ext>
            </a:extLst>
          </p:cNvPr>
          <p:cNvSpPr>
            <a:spLocks noGrp="1"/>
          </p:cNvSpPr>
          <p:nvPr>
            <p:ph type="title"/>
          </p:nvPr>
        </p:nvSpPr>
        <p:spPr/>
        <p:txBody>
          <a:bodyPr/>
          <a:lstStyle/>
          <a:p>
            <a:r>
              <a:rPr kumimoji="1" lang="en-US" altLang="zh-CN" b="1" dirty="0">
                <a:solidFill>
                  <a:srgbClr val="0000FF"/>
                </a:solidFill>
              </a:rPr>
              <a:t>1.5</a:t>
            </a:r>
            <a:r>
              <a:rPr kumimoji="1" lang="zh-CN" altLang="en-US" b="1" dirty="0">
                <a:solidFill>
                  <a:srgbClr val="0000FF"/>
                </a:solidFill>
              </a:rPr>
              <a:t> </a:t>
            </a:r>
            <a:r>
              <a:rPr kumimoji="1" lang="en-US" altLang="zh-CN" b="1" dirty="0">
                <a:solidFill>
                  <a:srgbClr val="0000FF"/>
                </a:solidFill>
              </a:rPr>
              <a:t>Gaussian</a:t>
            </a:r>
            <a:r>
              <a:rPr kumimoji="1" lang="zh-CN" altLang="en-US" b="1" dirty="0">
                <a:solidFill>
                  <a:srgbClr val="0000FF"/>
                </a:solidFill>
              </a:rPr>
              <a:t> </a:t>
            </a:r>
            <a:r>
              <a:rPr kumimoji="1" lang="en-US" altLang="zh-CN" b="1" dirty="0">
                <a:solidFill>
                  <a:srgbClr val="0000FF"/>
                </a:solidFill>
              </a:rPr>
              <a:t>Graph</a:t>
            </a:r>
            <a:endParaRPr kumimoji="1" lang="zh-CN" altLang="en-US" b="1" dirty="0">
              <a:solidFill>
                <a:srgbClr val="0000FF"/>
              </a:solidFill>
            </a:endParaRPr>
          </a:p>
        </p:txBody>
      </p:sp>
      <p:sp>
        <p:nvSpPr>
          <p:cNvPr id="3" name="内容占位符 2">
            <a:extLst>
              <a:ext uri="{FF2B5EF4-FFF2-40B4-BE49-F238E27FC236}">
                <a16:creationId xmlns:a16="http://schemas.microsoft.com/office/drawing/2014/main" id="{4FF54BB1-6D83-1C46-9CFE-108231AD67E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1915777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3EF64-BD1D-3E4B-B9BD-8B042A642739}"/>
              </a:ext>
            </a:extLst>
          </p:cNvPr>
          <p:cNvSpPr>
            <a:spLocks noGrp="1"/>
          </p:cNvSpPr>
          <p:nvPr>
            <p:ph type="title"/>
          </p:nvPr>
        </p:nvSpPr>
        <p:spPr/>
        <p:txBody>
          <a:bodyPr/>
          <a:lstStyle/>
          <a:p>
            <a:r>
              <a:rPr kumimoji="1" lang="en-US" altLang="zh-CN" b="1" dirty="0"/>
              <a:t>Part – 1: </a:t>
            </a:r>
            <a:r>
              <a:rPr kumimoji="1" lang="en-US" altLang="zh-CN" b="1" dirty="0">
                <a:solidFill>
                  <a:srgbClr val="0000FF"/>
                </a:solidFill>
              </a:rPr>
              <a:t>Basics (Model/Representation)</a:t>
            </a:r>
            <a:endParaRPr kumimoji="1" lang="zh-CN" altLang="en-US" b="1" dirty="0"/>
          </a:p>
        </p:txBody>
      </p:sp>
      <p:sp>
        <p:nvSpPr>
          <p:cNvPr id="3" name="内容占位符 2">
            <a:extLst>
              <a:ext uri="{FF2B5EF4-FFF2-40B4-BE49-F238E27FC236}">
                <a16:creationId xmlns:a16="http://schemas.microsoft.com/office/drawing/2014/main" id="{FBED28E0-643B-B647-8538-D34E23428BA3}"/>
              </a:ext>
            </a:extLst>
          </p:cNvPr>
          <p:cNvSpPr>
            <a:spLocks noGrp="1"/>
          </p:cNvSpPr>
          <p:nvPr>
            <p:ph idx="1"/>
          </p:nvPr>
        </p:nvSpPr>
        <p:spPr/>
        <p:txBody>
          <a:bodyPr/>
          <a:lstStyle/>
          <a:p>
            <a:pPr>
              <a:buFont typeface="Wingdings" panose="05000000000000000000" pitchFamily="2" charset="2"/>
              <a:buChar char="p"/>
            </a:pPr>
            <a:r>
              <a:rPr lang="en-US" altLang="zh-CN" dirty="0">
                <a:solidFill>
                  <a:schemeClr val="bg1">
                    <a:lumMod val="65000"/>
                  </a:schemeClr>
                </a:solidFill>
              </a:rPr>
              <a:t>1.1 Definitions</a:t>
            </a:r>
          </a:p>
          <a:p>
            <a:pPr>
              <a:buFont typeface="Wingdings" panose="05000000000000000000" pitchFamily="2" charset="2"/>
              <a:buChar char="p"/>
            </a:pPr>
            <a:r>
              <a:rPr lang="zh-CN" altLang="en-US" dirty="0">
                <a:solidFill>
                  <a:schemeClr val="bg1">
                    <a:lumMod val="65000"/>
                  </a:schemeClr>
                </a:solidFill>
              </a:rPr>
              <a:t>1.2 </a:t>
            </a:r>
            <a:r>
              <a:rPr lang="en-US" altLang="zh-CN" dirty="0">
                <a:solidFill>
                  <a:schemeClr val="bg1">
                    <a:lumMod val="65000"/>
                  </a:schemeClr>
                </a:solidFill>
              </a:rPr>
              <a:t>Directed</a:t>
            </a:r>
            <a:r>
              <a:rPr lang="zh-CN" altLang="en-US" dirty="0">
                <a:solidFill>
                  <a:schemeClr val="bg1">
                    <a:lumMod val="65000"/>
                  </a:schemeClr>
                </a:solidFill>
              </a:rPr>
              <a:t>  </a:t>
            </a:r>
            <a:r>
              <a:rPr lang="en-US" altLang="zh-CN" dirty="0">
                <a:solidFill>
                  <a:schemeClr val="bg1">
                    <a:lumMod val="65000"/>
                  </a:schemeClr>
                </a:solidFill>
              </a:rPr>
              <a:t>Graph</a:t>
            </a:r>
            <a:endParaRPr lang="zh-CN" altLang="en-US" dirty="0">
              <a:solidFill>
                <a:schemeClr val="bg1">
                  <a:lumMod val="65000"/>
                </a:schemeClr>
              </a:solidFill>
            </a:endParaRPr>
          </a:p>
          <a:p>
            <a:pPr>
              <a:buFont typeface="Wingdings" panose="05000000000000000000" pitchFamily="2" charset="2"/>
              <a:buChar char="p"/>
            </a:pPr>
            <a:r>
              <a:rPr lang="zh-CN" altLang="en-US" dirty="0">
                <a:solidFill>
                  <a:schemeClr val="bg1">
                    <a:lumMod val="65000"/>
                  </a:schemeClr>
                </a:solidFill>
              </a:rPr>
              <a:t>1.3 </a:t>
            </a:r>
            <a:r>
              <a:rPr lang="en-US" altLang="zh-CN" dirty="0">
                <a:solidFill>
                  <a:schemeClr val="bg1">
                    <a:lumMod val="65000"/>
                  </a:schemeClr>
                </a:solidFill>
              </a:rPr>
              <a:t>Undirected</a:t>
            </a:r>
            <a:r>
              <a:rPr lang="zh-CN" altLang="en-US" dirty="0">
                <a:solidFill>
                  <a:schemeClr val="bg1">
                    <a:lumMod val="65000"/>
                  </a:schemeClr>
                </a:solidFill>
              </a:rPr>
              <a:t> </a:t>
            </a:r>
            <a:r>
              <a:rPr lang="en-US" altLang="zh-CN" dirty="0">
                <a:solidFill>
                  <a:schemeClr val="bg1">
                    <a:lumMod val="65000"/>
                  </a:schemeClr>
                </a:solidFill>
              </a:rPr>
              <a:t>Graph</a:t>
            </a:r>
          </a:p>
          <a:p>
            <a:pPr>
              <a:buFont typeface="Wingdings" panose="05000000000000000000" pitchFamily="2" charset="2"/>
              <a:buChar char="p"/>
            </a:pPr>
            <a:r>
              <a:rPr lang="en-US" altLang="zh-CN" dirty="0">
                <a:solidFill>
                  <a:schemeClr val="bg1">
                    <a:lumMod val="65000"/>
                  </a:schemeClr>
                </a:solidFill>
              </a:rPr>
              <a:t>*</a:t>
            </a:r>
            <a:r>
              <a:rPr lang="en-US" altLang="zh-CN" b="1" dirty="0">
                <a:solidFill>
                  <a:schemeClr val="bg1">
                    <a:lumMod val="65000"/>
                  </a:schemeClr>
                </a:solidFill>
              </a:rPr>
              <a:t>1.4</a:t>
            </a:r>
            <a:r>
              <a:rPr lang="zh-CN" altLang="en-US" b="1" dirty="0">
                <a:solidFill>
                  <a:schemeClr val="bg1">
                    <a:lumMod val="65000"/>
                  </a:schemeClr>
                </a:solidFill>
              </a:rPr>
              <a:t> </a:t>
            </a:r>
            <a:r>
              <a:rPr lang="en-US" altLang="zh-CN" b="1" dirty="0">
                <a:solidFill>
                  <a:schemeClr val="bg1">
                    <a:lumMod val="65000"/>
                  </a:schemeClr>
                </a:solidFill>
              </a:rPr>
              <a:t>Chain Graph</a:t>
            </a:r>
            <a:endParaRPr lang="zh-CN" altLang="en-US" b="1" dirty="0">
              <a:solidFill>
                <a:schemeClr val="bg1">
                  <a:lumMod val="65000"/>
                </a:schemeClr>
              </a:solidFill>
            </a:endParaRPr>
          </a:p>
          <a:p>
            <a:pPr>
              <a:buFont typeface="Wingdings" panose="05000000000000000000" pitchFamily="2" charset="2"/>
              <a:buChar char="p"/>
            </a:pPr>
            <a:r>
              <a:rPr lang="en-US" altLang="zh-CN" b="1" dirty="0">
                <a:solidFill>
                  <a:schemeClr val="bg1">
                    <a:lumMod val="75000"/>
                  </a:schemeClr>
                </a:solidFill>
              </a:rPr>
              <a:t>*1.5 </a:t>
            </a:r>
            <a:r>
              <a:rPr lang="en-US" altLang="zh-CN" b="1" dirty="0" err="1">
                <a:solidFill>
                  <a:schemeClr val="bg1">
                    <a:lumMod val="75000"/>
                  </a:schemeClr>
                </a:solidFill>
              </a:rPr>
              <a:t>Guassian</a:t>
            </a:r>
            <a:r>
              <a:rPr lang="en-US" altLang="zh-CN" b="1" dirty="0">
                <a:solidFill>
                  <a:schemeClr val="bg1">
                    <a:lumMod val="75000"/>
                  </a:schemeClr>
                </a:solidFill>
              </a:rPr>
              <a:t> Graph</a:t>
            </a:r>
          </a:p>
          <a:p>
            <a:pPr>
              <a:buFont typeface="Wingdings" panose="05000000000000000000" pitchFamily="2" charset="2"/>
              <a:buChar char="p"/>
            </a:pPr>
            <a:r>
              <a:rPr lang="en-US" altLang="zh-CN" dirty="0">
                <a:solidFill>
                  <a:schemeClr val="bg1">
                    <a:lumMod val="50000"/>
                  </a:schemeClr>
                </a:solidFill>
              </a:rPr>
              <a:t>*</a:t>
            </a:r>
            <a:r>
              <a:rPr lang="en-US" altLang="zh-CN" b="1" dirty="0">
                <a:solidFill>
                  <a:srgbClr val="0000FF"/>
                </a:solidFill>
              </a:rPr>
              <a:t>1.6</a:t>
            </a:r>
            <a:r>
              <a:rPr lang="zh-CN" altLang="en-US" b="1" dirty="0">
                <a:solidFill>
                  <a:srgbClr val="0000FF"/>
                </a:solidFill>
              </a:rPr>
              <a:t> </a:t>
            </a:r>
            <a:r>
              <a:rPr lang="en-US" altLang="zh-CN" b="1" dirty="0">
                <a:solidFill>
                  <a:srgbClr val="0000FF"/>
                </a:solidFill>
              </a:rPr>
              <a:t>Moral Graph</a:t>
            </a:r>
          </a:p>
          <a:p>
            <a:pPr marL="0" indent="0">
              <a:buNone/>
            </a:pPr>
            <a:endParaRPr kumimoji="1" lang="zh-CN" altLang="en-US" dirty="0"/>
          </a:p>
        </p:txBody>
      </p:sp>
    </p:spTree>
    <p:extLst>
      <p:ext uri="{BB962C8B-B14F-4D97-AF65-F5344CB8AC3E}">
        <p14:creationId xmlns:p14="http://schemas.microsoft.com/office/powerpoint/2010/main" val="2431450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3EF64-BD1D-3E4B-B9BD-8B042A642739}"/>
              </a:ext>
            </a:extLst>
          </p:cNvPr>
          <p:cNvSpPr>
            <a:spLocks noGrp="1"/>
          </p:cNvSpPr>
          <p:nvPr>
            <p:ph type="title"/>
          </p:nvPr>
        </p:nvSpPr>
        <p:spPr/>
        <p:txBody>
          <a:bodyPr/>
          <a:lstStyle/>
          <a:p>
            <a:r>
              <a:rPr kumimoji="1" lang="en-US" altLang="zh-CN" dirty="0"/>
              <a:t>Part – 1: </a:t>
            </a:r>
            <a:r>
              <a:rPr kumimoji="1" lang="en-US" altLang="zh-CN" dirty="0">
                <a:solidFill>
                  <a:srgbClr val="0000FF"/>
                </a:solidFill>
              </a:rPr>
              <a:t>Basics (Model/Representation)</a:t>
            </a:r>
            <a:endParaRPr kumimoji="1" lang="zh-CN" altLang="en-US" dirty="0"/>
          </a:p>
        </p:txBody>
      </p:sp>
      <p:sp>
        <p:nvSpPr>
          <p:cNvPr id="3" name="内容占位符 2">
            <a:extLst>
              <a:ext uri="{FF2B5EF4-FFF2-40B4-BE49-F238E27FC236}">
                <a16:creationId xmlns:a16="http://schemas.microsoft.com/office/drawing/2014/main" id="{FBED28E0-643B-B647-8538-D34E23428BA3}"/>
              </a:ext>
            </a:extLst>
          </p:cNvPr>
          <p:cNvSpPr>
            <a:spLocks noGrp="1"/>
          </p:cNvSpPr>
          <p:nvPr>
            <p:ph idx="1"/>
          </p:nvPr>
        </p:nvSpPr>
        <p:spPr/>
        <p:txBody>
          <a:bodyPr/>
          <a:lstStyle/>
          <a:p>
            <a:pPr>
              <a:buFont typeface="Wingdings" panose="05000000000000000000" pitchFamily="2" charset="2"/>
              <a:buChar char="p"/>
            </a:pPr>
            <a:r>
              <a:rPr lang="en-US" altLang="zh-CN" dirty="0"/>
              <a:t>1.1 Definitions</a:t>
            </a:r>
          </a:p>
          <a:p>
            <a:pPr>
              <a:buFont typeface="Wingdings" panose="05000000000000000000" pitchFamily="2" charset="2"/>
              <a:buChar char="p"/>
            </a:pPr>
            <a:r>
              <a:rPr lang="zh-CN" altLang="en-US" dirty="0"/>
              <a:t>1.2 </a:t>
            </a:r>
            <a:r>
              <a:rPr lang="en-US" altLang="zh-CN" dirty="0"/>
              <a:t>Directed</a:t>
            </a:r>
            <a:r>
              <a:rPr lang="zh-CN" altLang="en-US" dirty="0"/>
              <a:t>  </a:t>
            </a:r>
            <a:r>
              <a:rPr lang="en-US" altLang="zh-CN" dirty="0"/>
              <a:t>Graph</a:t>
            </a:r>
            <a:endParaRPr lang="zh-CN" altLang="en-US" dirty="0"/>
          </a:p>
          <a:p>
            <a:pPr>
              <a:buFont typeface="Wingdings" panose="05000000000000000000" pitchFamily="2" charset="2"/>
              <a:buChar char="p"/>
            </a:pPr>
            <a:r>
              <a:rPr lang="zh-CN" altLang="en-US" dirty="0"/>
              <a:t>1.3 </a:t>
            </a:r>
            <a:r>
              <a:rPr lang="en-US" altLang="zh-CN" dirty="0"/>
              <a:t>Undirected</a:t>
            </a:r>
            <a:r>
              <a:rPr lang="zh-CN" altLang="en-US" dirty="0"/>
              <a:t> </a:t>
            </a:r>
            <a:r>
              <a:rPr lang="en-US" altLang="zh-CN" dirty="0"/>
              <a:t>Graph</a:t>
            </a:r>
          </a:p>
          <a:p>
            <a:pPr>
              <a:buFont typeface="Wingdings" panose="05000000000000000000" pitchFamily="2" charset="2"/>
              <a:buChar char="p"/>
            </a:pPr>
            <a:r>
              <a:rPr lang="en-US" altLang="zh-CN" dirty="0">
                <a:solidFill>
                  <a:schemeClr val="bg1">
                    <a:lumMod val="50000"/>
                  </a:schemeClr>
                </a:solidFill>
              </a:rPr>
              <a:t>*1.4</a:t>
            </a:r>
            <a:r>
              <a:rPr lang="zh-CN" altLang="en-US" dirty="0">
                <a:solidFill>
                  <a:schemeClr val="bg1">
                    <a:lumMod val="50000"/>
                  </a:schemeClr>
                </a:solidFill>
              </a:rPr>
              <a:t> </a:t>
            </a:r>
            <a:r>
              <a:rPr lang="en-US" altLang="zh-CN" dirty="0">
                <a:solidFill>
                  <a:schemeClr val="bg1">
                    <a:lumMod val="50000"/>
                  </a:schemeClr>
                </a:solidFill>
              </a:rPr>
              <a:t>Chain Graph</a:t>
            </a:r>
            <a:endParaRPr lang="zh-CN" altLang="en-US" dirty="0">
              <a:solidFill>
                <a:schemeClr val="bg1">
                  <a:lumMod val="50000"/>
                </a:schemeClr>
              </a:solidFill>
            </a:endParaRPr>
          </a:p>
          <a:p>
            <a:pPr>
              <a:buFont typeface="Wingdings" panose="05000000000000000000" pitchFamily="2" charset="2"/>
              <a:buChar char="p"/>
            </a:pPr>
            <a:r>
              <a:rPr lang="en-US" altLang="zh-CN" dirty="0">
                <a:solidFill>
                  <a:schemeClr val="bg1">
                    <a:lumMod val="50000"/>
                  </a:schemeClr>
                </a:solidFill>
              </a:rPr>
              <a:t>*1.5 </a:t>
            </a:r>
            <a:r>
              <a:rPr lang="en-US" altLang="zh-CN" dirty="0" err="1">
                <a:solidFill>
                  <a:schemeClr val="bg1">
                    <a:lumMod val="50000"/>
                  </a:schemeClr>
                </a:solidFill>
              </a:rPr>
              <a:t>Guassian</a:t>
            </a:r>
            <a:r>
              <a:rPr lang="en-US" altLang="zh-CN" dirty="0">
                <a:solidFill>
                  <a:schemeClr val="bg1">
                    <a:lumMod val="50000"/>
                  </a:schemeClr>
                </a:solidFill>
              </a:rPr>
              <a:t> Graph</a:t>
            </a:r>
          </a:p>
          <a:p>
            <a:pPr>
              <a:buFont typeface="Wingdings" panose="05000000000000000000" pitchFamily="2" charset="2"/>
              <a:buChar char="p"/>
            </a:pPr>
            <a:r>
              <a:rPr lang="en-US" altLang="zh-CN" dirty="0">
                <a:solidFill>
                  <a:schemeClr val="bg1">
                    <a:lumMod val="50000"/>
                  </a:schemeClr>
                </a:solidFill>
              </a:rPr>
              <a:t>*1.6</a:t>
            </a:r>
            <a:r>
              <a:rPr lang="zh-CN" altLang="en-US" dirty="0">
                <a:solidFill>
                  <a:schemeClr val="bg1">
                    <a:lumMod val="50000"/>
                  </a:schemeClr>
                </a:solidFill>
              </a:rPr>
              <a:t> </a:t>
            </a:r>
            <a:r>
              <a:rPr lang="en-US" altLang="zh-CN" dirty="0">
                <a:solidFill>
                  <a:schemeClr val="bg1">
                    <a:lumMod val="50000"/>
                  </a:schemeClr>
                </a:solidFill>
              </a:rPr>
              <a:t>Moral Graph</a:t>
            </a:r>
          </a:p>
          <a:p>
            <a:pPr marL="0" indent="0">
              <a:buNone/>
            </a:pPr>
            <a:endParaRPr kumimoji="1" lang="zh-CN" altLang="en-US" dirty="0"/>
          </a:p>
        </p:txBody>
      </p:sp>
    </p:spTree>
    <p:extLst>
      <p:ext uri="{BB962C8B-B14F-4D97-AF65-F5344CB8AC3E}">
        <p14:creationId xmlns:p14="http://schemas.microsoft.com/office/powerpoint/2010/main" val="4652429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F5FA6-4123-1340-B166-58B0A1BE0684}"/>
              </a:ext>
            </a:extLst>
          </p:cNvPr>
          <p:cNvSpPr>
            <a:spLocks noGrp="1"/>
          </p:cNvSpPr>
          <p:nvPr>
            <p:ph type="title"/>
          </p:nvPr>
        </p:nvSpPr>
        <p:spPr/>
        <p:txBody>
          <a:bodyPr/>
          <a:lstStyle/>
          <a:p>
            <a:r>
              <a:rPr kumimoji="1" lang="en-US" altLang="zh-CN" b="1" dirty="0">
                <a:solidFill>
                  <a:srgbClr val="0000FF"/>
                </a:solidFill>
              </a:rPr>
              <a:t>1.6</a:t>
            </a:r>
            <a:r>
              <a:rPr kumimoji="1" lang="zh-CN" altLang="en-US" b="1" dirty="0">
                <a:solidFill>
                  <a:srgbClr val="0000FF"/>
                </a:solidFill>
              </a:rPr>
              <a:t> </a:t>
            </a:r>
            <a:r>
              <a:rPr kumimoji="1" lang="en-US" altLang="zh-CN" b="1" dirty="0">
                <a:solidFill>
                  <a:srgbClr val="0000FF"/>
                </a:solidFill>
              </a:rPr>
              <a:t>Moral Graph</a:t>
            </a:r>
            <a:endParaRPr kumimoji="1" lang="zh-CN" altLang="en-US" b="1" dirty="0">
              <a:solidFill>
                <a:srgbClr val="0000FF"/>
              </a:solidFill>
            </a:endParaRPr>
          </a:p>
        </p:txBody>
      </p:sp>
      <p:sp>
        <p:nvSpPr>
          <p:cNvPr id="3" name="内容占位符 2">
            <a:extLst>
              <a:ext uri="{FF2B5EF4-FFF2-40B4-BE49-F238E27FC236}">
                <a16:creationId xmlns:a16="http://schemas.microsoft.com/office/drawing/2014/main" id="{1B56186E-D6F7-9C4B-A2DC-B449F82C37A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0370193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F5FA6-4123-1340-B166-58B0A1BE0684}"/>
              </a:ext>
            </a:extLst>
          </p:cNvPr>
          <p:cNvSpPr>
            <a:spLocks noGrp="1"/>
          </p:cNvSpPr>
          <p:nvPr>
            <p:ph type="title"/>
          </p:nvPr>
        </p:nvSpPr>
        <p:spPr/>
        <p:txBody>
          <a:bodyPr/>
          <a:lstStyle/>
          <a:p>
            <a:r>
              <a:rPr kumimoji="1" lang="en-US" altLang="zh-CN" b="1" dirty="0">
                <a:solidFill>
                  <a:srgbClr val="0000FF"/>
                </a:solidFill>
              </a:rPr>
              <a:t>1.6</a:t>
            </a:r>
            <a:r>
              <a:rPr kumimoji="1" lang="zh-CN" altLang="en-US" b="1" dirty="0">
                <a:solidFill>
                  <a:srgbClr val="0000FF"/>
                </a:solidFill>
              </a:rPr>
              <a:t> </a:t>
            </a:r>
            <a:r>
              <a:rPr kumimoji="1" lang="en-US" altLang="zh-CN" b="1" dirty="0">
                <a:solidFill>
                  <a:srgbClr val="0000FF"/>
                </a:solidFill>
              </a:rPr>
              <a:t>Moral Graph</a:t>
            </a:r>
            <a:endParaRPr kumimoji="1" lang="zh-CN" altLang="en-US" b="1" dirty="0">
              <a:solidFill>
                <a:srgbClr val="0000FF"/>
              </a:solidFill>
            </a:endParaRPr>
          </a:p>
        </p:txBody>
      </p:sp>
      <p:sp>
        <p:nvSpPr>
          <p:cNvPr id="3" name="内容占位符 2">
            <a:extLst>
              <a:ext uri="{FF2B5EF4-FFF2-40B4-BE49-F238E27FC236}">
                <a16:creationId xmlns:a16="http://schemas.microsoft.com/office/drawing/2014/main" id="{1B56186E-D6F7-9C4B-A2DC-B449F82C37A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0012265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F5FA6-4123-1340-B166-58B0A1BE0684}"/>
              </a:ext>
            </a:extLst>
          </p:cNvPr>
          <p:cNvSpPr>
            <a:spLocks noGrp="1"/>
          </p:cNvSpPr>
          <p:nvPr>
            <p:ph type="title"/>
          </p:nvPr>
        </p:nvSpPr>
        <p:spPr/>
        <p:txBody>
          <a:bodyPr/>
          <a:lstStyle/>
          <a:p>
            <a:r>
              <a:rPr kumimoji="1" lang="en-US" altLang="zh-CN" b="1" dirty="0">
                <a:solidFill>
                  <a:srgbClr val="0000FF"/>
                </a:solidFill>
              </a:rPr>
              <a:t>1.6</a:t>
            </a:r>
            <a:r>
              <a:rPr kumimoji="1" lang="zh-CN" altLang="en-US" b="1" dirty="0">
                <a:solidFill>
                  <a:srgbClr val="0000FF"/>
                </a:solidFill>
              </a:rPr>
              <a:t> </a:t>
            </a:r>
            <a:r>
              <a:rPr kumimoji="1" lang="en-US" altLang="zh-CN" b="1" dirty="0">
                <a:solidFill>
                  <a:srgbClr val="0000FF"/>
                </a:solidFill>
              </a:rPr>
              <a:t>Moral Graph</a:t>
            </a:r>
            <a:endParaRPr kumimoji="1" lang="zh-CN" altLang="en-US" b="1" dirty="0">
              <a:solidFill>
                <a:srgbClr val="0000FF"/>
              </a:solidFill>
            </a:endParaRPr>
          </a:p>
        </p:txBody>
      </p:sp>
      <p:sp>
        <p:nvSpPr>
          <p:cNvPr id="3" name="内容占位符 2">
            <a:extLst>
              <a:ext uri="{FF2B5EF4-FFF2-40B4-BE49-F238E27FC236}">
                <a16:creationId xmlns:a16="http://schemas.microsoft.com/office/drawing/2014/main" id="{1B56186E-D6F7-9C4B-A2DC-B449F82C37A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5407532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F5FA6-4123-1340-B166-58B0A1BE0684}"/>
              </a:ext>
            </a:extLst>
          </p:cNvPr>
          <p:cNvSpPr>
            <a:spLocks noGrp="1"/>
          </p:cNvSpPr>
          <p:nvPr>
            <p:ph type="title"/>
          </p:nvPr>
        </p:nvSpPr>
        <p:spPr/>
        <p:txBody>
          <a:bodyPr/>
          <a:lstStyle/>
          <a:p>
            <a:r>
              <a:rPr kumimoji="1" lang="en-US" altLang="zh-CN" b="1" dirty="0">
                <a:solidFill>
                  <a:srgbClr val="0000FF"/>
                </a:solidFill>
              </a:rPr>
              <a:t>1.6</a:t>
            </a:r>
            <a:r>
              <a:rPr kumimoji="1" lang="zh-CN" altLang="en-US" b="1" dirty="0">
                <a:solidFill>
                  <a:srgbClr val="0000FF"/>
                </a:solidFill>
              </a:rPr>
              <a:t> </a:t>
            </a:r>
            <a:r>
              <a:rPr kumimoji="1" lang="en-US" altLang="zh-CN" b="1" dirty="0">
                <a:solidFill>
                  <a:srgbClr val="0000FF"/>
                </a:solidFill>
              </a:rPr>
              <a:t>Moral Graph</a:t>
            </a:r>
            <a:endParaRPr kumimoji="1" lang="zh-CN" altLang="en-US" b="1" dirty="0">
              <a:solidFill>
                <a:srgbClr val="0000FF"/>
              </a:solidFill>
            </a:endParaRPr>
          </a:p>
        </p:txBody>
      </p:sp>
      <p:sp>
        <p:nvSpPr>
          <p:cNvPr id="3" name="内容占位符 2">
            <a:extLst>
              <a:ext uri="{FF2B5EF4-FFF2-40B4-BE49-F238E27FC236}">
                <a16:creationId xmlns:a16="http://schemas.microsoft.com/office/drawing/2014/main" id="{1B56186E-D6F7-9C4B-A2DC-B449F82C37A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0071861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F5FA6-4123-1340-B166-58B0A1BE0684}"/>
              </a:ext>
            </a:extLst>
          </p:cNvPr>
          <p:cNvSpPr>
            <a:spLocks noGrp="1"/>
          </p:cNvSpPr>
          <p:nvPr>
            <p:ph type="title"/>
          </p:nvPr>
        </p:nvSpPr>
        <p:spPr/>
        <p:txBody>
          <a:bodyPr/>
          <a:lstStyle/>
          <a:p>
            <a:r>
              <a:rPr kumimoji="1" lang="en-US" altLang="zh-CN" b="1" dirty="0">
                <a:solidFill>
                  <a:srgbClr val="0000FF"/>
                </a:solidFill>
              </a:rPr>
              <a:t>1.6</a:t>
            </a:r>
            <a:r>
              <a:rPr kumimoji="1" lang="zh-CN" altLang="en-US" b="1" dirty="0">
                <a:solidFill>
                  <a:srgbClr val="0000FF"/>
                </a:solidFill>
              </a:rPr>
              <a:t> </a:t>
            </a:r>
            <a:r>
              <a:rPr kumimoji="1" lang="en-US" altLang="zh-CN" b="1" dirty="0">
                <a:solidFill>
                  <a:srgbClr val="0000FF"/>
                </a:solidFill>
              </a:rPr>
              <a:t>Moral Graph</a:t>
            </a:r>
            <a:endParaRPr kumimoji="1" lang="zh-CN" altLang="en-US" b="1" dirty="0">
              <a:solidFill>
                <a:srgbClr val="0000FF"/>
              </a:solidFill>
            </a:endParaRPr>
          </a:p>
        </p:txBody>
      </p:sp>
      <p:sp>
        <p:nvSpPr>
          <p:cNvPr id="3" name="内容占位符 2">
            <a:extLst>
              <a:ext uri="{FF2B5EF4-FFF2-40B4-BE49-F238E27FC236}">
                <a16:creationId xmlns:a16="http://schemas.microsoft.com/office/drawing/2014/main" id="{1B56186E-D6F7-9C4B-A2DC-B449F82C37A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5898379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CC89C-F524-7F4C-9A96-169C9208E3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2FF5A58-1AFF-3C47-8339-DD814C6E442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5199571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ECBC-A85F-4BC5-A6D2-8E9E29B5F74D}"/>
              </a:ext>
            </a:extLst>
          </p:cNvPr>
          <p:cNvSpPr>
            <a:spLocks noGrp="1"/>
          </p:cNvSpPr>
          <p:nvPr>
            <p:ph type="title"/>
          </p:nvPr>
        </p:nvSpPr>
        <p:spPr/>
        <p:txBody>
          <a:bodyPr/>
          <a:lstStyle/>
          <a:p>
            <a:r>
              <a:rPr lang="en-US" altLang="zh-CN" b="1" dirty="0"/>
              <a:t>Part 2: Inference</a:t>
            </a:r>
            <a:endParaRPr lang="zh-CN" altLang="en-US" dirty="0"/>
          </a:p>
        </p:txBody>
      </p:sp>
      <p:sp>
        <p:nvSpPr>
          <p:cNvPr id="3" name="内容占位符 2">
            <a:extLst>
              <a:ext uri="{FF2B5EF4-FFF2-40B4-BE49-F238E27FC236}">
                <a16:creationId xmlns:a16="http://schemas.microsoft.com/office/drawing/2014/main" id="{6A02E5BC-4E8B-4A70-866D-AB10ADBDCA39}"/>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 Exact Inference </a:t>
            </a:r>
          </a:p>
          <a:p>
            <a:pPr marL="0" indent="0">
              <a:buNone/>
            </a:pPr>
            <a:r>
              <a:rPr lang="en-US" altLang="zh-CN" sz="2400" dirty="0">
                <a:latin typeface="Times New Roman" panose="02020603050405020304" pitchFamily="18" charset="0"/>
                <a:cs typeface="Times New Roman" panose="02020603050405020304" pitchFamily="18" charset="0"/>
              </a:rPr>
              <a:t>       2.1.1 Factor Graph</a:t>
            </a:r>
          </a:p>
          <a:p>
            <a:pPr marL="0" indent="0">
              <a:buNone/>
            </a:pPr>
            <a:r>
              <a:rPr lang="en-US" altLang="zh-CN" sz="2400" dirty="0">
                <a:latin typeface="Times New Roman" panose="02020603050405020304" pitchFamily="18" charset="0"/>
                <a:cs typeface="Times New Roman" panose="02020603050405020304" pitchFamily="18" charset="0"/>
              </a:rPr>
              <a:t>       2.1.2 Sum-Product</a:t>
            </a:r>
          </a:p>
          <a:p>
            <a:pPr marL="0" indent="0">
              <a:buNone/>
            </a:pPr>
            <a:r>
              <a:rPr lang="en-US" altLang="zh-CN" sz="2400" dirty="0">
                <a:latin typeface="Times New Roman" panose="02020603050405020304" pitchFamily="18" charset="0"/>
                <a:cs typeface="Times New Roman" panose="02020603050405020304" pitchFamily="18" charset="0"/>
              </a:rPr>
              <a:t>       2.1.3 Max-Product</a:t>
            </a:r>
          </a:p>
          <a:p>
            <a:pPr marL="0" indent="0">
              <a:buNone/>
            </a:pPr>
            <a:r>
              <a:rPr lang="en-US" altLang="zh-CN" sz="2400" dirty="0">
                <a:latin typeface="Times New Roman" panose="02020603050405020304" pitchFamily="18" charset="0"/>
                <a:cs typeface="Times New Roman" panose="02020603050405020304" pitchFamily="18" charset="0"/>
              </a:rPr>
              <a:t>       2.1.4 Junction-Tree</a:t>
            </a:r>
          </a:p>
          <a:p>
            <a:pPr>
              <a:buFont typeface="Wingdings" panose="05000000000000000000" pitchFamily="2" charset="2"/>
              <a:buChar char="n"/>
            </a:pPr>
            <a:r>
              <a:rPr lang="en-US" altLang="zh-CN" b="1" dirty="0">
                <a:solidFill>
                  <a:srgbClr val="0000FF"/>
                </a:solidFill>
              </a:rPr>
              <a:t>2.2 Approximate Inference</a:t>
            </a:r>
          </a:p>
          <a:p>
            <a:pPr marL="0" indent="0">
              <a:buNone/>
            </a:pPr>
            <a:r>
              <a:rPr lang="en-US" altLang="zh-CN" sz="2400" dirty="0">
                <a:latin typeface="Times New Roman" panose="02020603050405020304" pitchFamily="18" charset="0"/>
                <a:cs typeface="Times New Roman" panose="02020603050405020304" pitchFamily="18" charset="0"/>
              </a:rPr>
              <a:t>       2.2.1 Sampling</a:t>
            </a:r>
          </a:p>
          <a:p>
            <a:pPr marL="0" indent="0">
              <a:buNone/>
            </a:pPr>
            <a:r>
              <a:rPr lang="en-US" altLang="zh-CN" sz="2400" dirty="0">
                <a:latin typeface="Times New Roman" panose="02020603050405020304" pitchFamily="18" charset="0"/>
                <a:cs typeface="Times New Roman" panose="02020603050405020304" pitchFamily="18" charset="0"/>
              </a:rPr>
              <a:t>       2.2.2 Variational Inference</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25870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FB1F1-A2D5-4FB8-B1D4-713FF40810C1}"/>
              </a:ext>
            </a:extLst>
          </p:cNvPr>
          <p:cNvSpPr>
            <a:spLocks noGrp="1"/>
          </p:cNvSpPr>
          <p:nvPr>
            <p:ph type="title"/>
          </p:nvPr>
        </p:nvSpPr>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3ED8F4BA-6924-4DC9-A9E2-A9FE8C26F006}"/>
              </a:ext>
            </a:extLst>
          </p:cNvPr>
          <p:cNvSpPr>
            <a:spLocks noGrp="1"/>
          </p:cNvSpPr>
          <p:nvPr>
            <p:ph idx="1"/>
          </p:nvPr>
        </p:nvSpPr>
        <p:spPr/>
        <p:txBody>
          <a:bodyPr/>
          <a:lstStyle/>
          <a:p>
            <a:pPr>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Given </a:t>
            </a:r>
            <a:r>
              <a:rPr lang="en-US" altLang="zh-CN" sz="2400" b="1" i="1" u="sng" dirty="0">
                <a:solidFill>
                  <a:srgbClr val="FF0000"/>
                </a:solidFill>
                <a:latin typeface="Times New Roman" panose="02020603050405020304" pitchFamily="18" charset="0"/>
                <a:cs typeface="Times New Roman" panose="02020603050405020304" pitchFamily="18" charset="0"/>
              </a:rPr>
              <a:t>joint</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distribution</a:t>
            </a:r>
          </a:p>
          <a:p>
            <a:pPr>
              <a:buFont typeface="Wingdings" panose="05000000000000000000" pitchFamily="2" charset="2"/>
              <a:buChar char="n"/>
            </a:pPr>
            <a:r>
              <a:rPr lang="en-US" altLang="zh-CN" sz="2400" b="1" dirty="0">
                <a:solidFill>
                  <a:srgbClr val="FF0000"/>
                </a:solidFill>
                <a:latin typeface="Times New Roman" panose="02020603050405020304" pitchFamily="18" charset="0"/>
                <a:cs typeface="Times New Roman" panose="02020603050405020304" pitchFamily="18" charset="0"/>
              </a:rPr>
              <a:t>Inference: </a:t>
            </a:r>
            <a:r>
              <a:rPr lang="en-US" altLang="zh-CN" sz="2400" dirty="0">
                <a:latin typeface="Times New Roman" panose="02020603050405020304" pitchFamily="18" charset="0"/>
                <a:cs typeface="Times New Roman" panose="02020603050405020304" pitchFamily="18" charset="0"/>
              </a:rPr>
              <a:t>computing functions of the distribution, e.g. </a:t>
            </a:r>
          </a:p>
          <a:p>
            <a:pPr>
              <a:lnSpc>
                <a:spcPct val="150000"/>
              </a:lnSpc>
            </a:pPr>
            <a:r>
              <a:rPr lang="en-US" altLang="zh-CN" sz="2400" b="1" dirty="0">
                <a:solidFill>
                  <a:srgbClr val="0000FF"/>
                </a:solidFill>
                <a:latin typeface="Times New Roman" panose="02020603050405020304" pitchFamily="18" charset="0"/>
                <a:cs typeface="Times New Roman" panose="02020603050405020304" pitchFamily="18" charset="0"/>
              </a:rPr>
              <a:t>Mean</a:t>
            </a:r>
          </a:p>
          <a:p>
            <a:pPr>
              <a:lnSpc>
                <a:spcPct val="150000"/>
              </a:lnSpc>
            </a:pPr>
            <a:endParaRPr lang="en-US" altLang="zh-CN" sz="2400" b="1" dirty="0">
              <a:solidFill>
                <a:srgbClr val="0000FF"/>
              </a:solidFill>
              <a:latin typeface="Times New Roman" panose="02020603050405020304" pitchFamily="18" charset="0"/>
              <a:cs typeface="Times New Roman" panose="02020603050405020304" pitchFamily="18" charset="0"/>
            </a:endParaRPr>
          </a:p>
          <a:p>
            <a:pPr>
              <a:lnSpc>
                <a:spcPct val="150000"/>
              </a:lnSpc>
            </a:pPr>
            <a:endParaRPr lang="en-US" altLang="zh-CN" sz="2400" b="1" dirty="0">
              <a:solidFill>
                <a:srgbClr val="0000FF"/>
              </a:solidFill>
              <a:latin typeface="Times New Roman" panose="02020603050405020304" pitchFamily="18" charset="0"/>
              <a:cs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cs typeface="Times New Roman" panose="02020603050405020304" pitchFamily="18" charset="0"/>
              </a:rPr>
              <a:t>Mode</a:t>
            </a:r>
          </a:p>
          <a:p>
            <a:endParaRPr lang="en-US" altLang="zh-CN" sz="2400" dirty="0">
              <a:solidFill>
                <a:srgbClr val="0000FF"/>
              </a:solidFill>
              <a:latin typeface="Times New Roman" panose="02020603050405020304" pitchFamily="18" charset="0"/>
              <a:cs typeface="Times New Roman" panose="02020603050405020304" pitchFamily="18" charset="0"/>
            </a:endParaRPr>
          </a:p>
          <a:p>
            <a:endParaRPr lang="zh-CN" altLang="en-US" dirty="0"/>
          </a:p>
        </p:txBody>
      </p:sp>
      <p:pic>
        <p:nvPicPr>
          <p:cNvPr id="4" name="图片 3">
            <a:extLst>
              <a:ext uri="{FF2B5EF4-FFF2-40B4-BE49-F238E27FC236}">
                <a16:creationId xmlns:a16="http://schemas.microsoft.com/office/drawing/2014/main" id="{5B940596-6E20-4B51-B156-71F579950F41}"/>
              </a:ext>
            </a:extLst>
          </p:cNvPr>
          <p:cNvPicPr>
            <a:picLocks noChangeAspect="1"/>
          </p:cNvPicPr>
          <p:nvPr/>
        </p:nvPicPr>
        <p:blipFill>
          <a:blip r:embed="rId3"/>
          <a:stretch>
            <a:fillRect/>
          </a:stretch>
        </p:blipFill>
        <p:spPr>
          <a:xfrm>
            <a:off x="4123162" y="1432547"/>
            <a:ext cx="3561971" cy="558445"/>
          </a:xfrm>
          <a:prstGeom prst="rect">
            <a:avLst/>
          </a:prstGeom>
        </p:spPr>
      </p:pic>
      <p:pic>
        <p:nvPicPr>
          <p:cNvPr id="5" name="图片 4">
            <a:extLst>
              <a:ext uri="{FF2B5EF4-FFF2-40B4-BE49-F238E27FC236}">
                <a16:creationId xmlns:a16="http://schemas.microsoft.com/office/drawing/2014/main" id="{BC788656-7A7F-4A4E-BCEF-EB5ADF13628A}"/>
              </a:ext>
            </a:extLst>
          </p:cNvPr>
          <p:cNvPicPr>
            <a:picLocks noChangeAspect="1"/>
          </p:cNvPicPr>
          <p:nvPr/>
        </p:nvPicPr>
        <p:blipFill>
          <a:blip r:embed="rId4"/>
          <a:stretch>
            <a:fillRect/>
          </a:stretch>
        </p:blipFill>
        <p:spPr>
          <a:xfrm>
            <a:off x="554901" y="3190786"/>
            <a:ext cx="3713718" cy="1146117"/>
          </a:xfrm>
          <a:prstGeom prst="rect">
            <a:avLst/>
          </a:prstGeom>
        </p:spPr>
      </p:pic>
      <p:pic>
        <p:nvPicPr>
          <p:cNvPr id="6" name="图片 5">
            <a:extLst>
              <a:ext uri="{FF2B5EF4-FFF2-40B4-BE49-F238E27FC236}">
                <a16:creationId xmlns:a16="http://schemas.microsoft.com/office/drawing/2014/main" id="{2B999EB8-7282-4D95-9DB3-1B269E424C89}"/>
              </a:ext>
            </a:extLst>
          </p:cNvPr>
          <p:cNvPicPr>
            <a:picLocks noChangeAspect="1"/>
          </p:cNvPicPr>
          <p:nvPr/>
        </p:nvPicPr>
        <p:blipFill>
          <a:blip r:embed="rId5"/>
          <a:stretch>
            <a:fillRect/>
          </a:stretch>
        </p:blipFill>
        <p:spPr>
          <a:xfrm>
            <a:off x="827584" y="5213438"/>
            <a:ext cx="2880320" cy="912725"/>
          </a:xfrm>
          <a:prstGeom prst="rect">
            <a:avLst/>
          </a:prstGeom>
        </p:spPr>
      </p:pic>
    </p:spTree>
    <p:extLst>
      <p:ext uri="{BB962C8B-B14F-4D97-AF65-F5344CB8AC3E}">
        <p14:creationId xmlns:p14="http://schemas.microsoft.com/office/powerpoint/2010/main" val="190276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FB1F1-A2D5-4FB8-B1D4-713FF40810C1}"/>
              </a:ext>
            </a:extLst>
          </p:cNvPr>
          <p:cNvSpPr>
            <a:spLocks noGrp="1"/>
          </p:cNvSpPr>
          <p:nvPr>
            <p:ph type="title"/>
          </p:nvPr>
        </p:nvSpPr>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3ED8F4BA-6924-4DC9-A9E2-A9FE8C26F006}"/>
              </a:ext>
            </a:extLst>
          </p:cNvPr>
          <p:cNvSpPr>
            <a:spLocks noGrp="1"/>
          </p:cNvSpPr>
          <p:nvPr>
            <p:ph idx="1"/>
          </p:nvPr>
        </p:nvSpPr>
        <p:spPr/>
        <p:txBody>
          <a:bodyPr/>
          <a:lstStyle/>
          <a:p>
            <a:pPr>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Given </a:t>
            </a:r>
            <a:r>
              <a:rPr lang="en-US" altLang="zh-CN" sz="2400" b="1" i="1" u="sng" dirty="0">
                <a:solidFill>
                  <a:srgbClr val="FF0000"/>
                </a:solidFill>
                <a:latin typeface="Times New Roman" panose="02020603050405020304" pitchFamily="18" charset="0"/>
                <a:cs typeface="Times New Roman" panose="02020603050405020304" pitchFamily="18" charset="0"/>
              </a:rPr>
              <a:t>joint</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distribution</a:t>
            </a:r>
          </a:p>
          <a:p>
            <a:pPr>
              <a:buFont typeface="Wingdings" panose="05000000000000000000" pitchFamily="2" charset="2"/>
              <a:buChar char="n"/>
            </a:pPr>
            <a:r>
              <a:rPr lang="en-US" altLang="zh-CN" sz="2400" b="1" dirty="0">
                <a:solidFill>
                  <a:srgbClr val="FF0000"/>
                </a:solidFill>
                <a:latin typeface="Times New Roman" panose="02020603050405020304" pitchFamily="18" charset="0"/>
                <a:cs typeface="Times New Roman" panose="02020603050405020304" pitchFamily="18" charset="0"/>
              </a:rPr>
              <a:t>Inference: </a:t>
            </a:r>
            <a:r>
              <a:rPr lang="en-US" altLang="zh-CN" sz="2400" dirty="0">
                <a:latin typeface="Times New Roman" panose="02020603050405020304" pitchFamily="18" charset="0"/>
                <a:cs typeface="Times New Roman" panose="02020603050405020304" pitchFamily="18" charset="0"/>
              </a:rPr>
              <a:t>computing functions of the distribution, e.g. </a:t>
            </a:r>
          </a:p>
          <a:p>
            <a:pPr>
              <a:lnSpc>
                <a:spcPct val="150000"/>
              </a:lnSpc>
            </a:pPr>
            <a:r>
              <a:rPr lang="en-US" altLang="zh-CN" sz="2400" b="1" dirty="0">
                <a:solidFill>
                  <a:srgbClr val="0000FF"/>
                </a:solidFill>
                <a:latin typeface="Times New Roman" panose="02020603050405020304" pitchFamily="18" charset="0"/>
                <a:cs typeface="Times New Roman" panose="02020603050405020304" pitchFamily="18" charset="0"/>
              </a:rPr>
              <a:t>Max-Marginal</a:t>
            </a:r>
          </a:p>
          <a:p>
            <a:pPr>
              <a:lnSpc>
                <a:spcPct val="150000"/>
              </a:lnSpc>
            </a:pPr>
            <a:endParaRPr lang="en-US" altLang="zh-CN" sz="2400" b="1" dirty="0">
              <a:solidFill>
                <a:srgbClr val="0000FF"/>
              </a:solidFill>
              <a:latin typeface="Times New Roman" panose="02020603050405020304" pitchFamily="18" charset="0"/>
              <a:cs typeface="Times New Roman" panose="02020603050405020304" pitchFamily="18" charset="0"/>
            </a:endParaRPr>
          </a:p>
          <a:p>
            <a:pPr>
              <a:lnSpc>
                <a:spcPct val="150000"/>
              </a:lnSpc>
            </a:pPr>
            <a:endParaRPr lang="en-US" altLang="zh-CN" sz="2400" b="1" dirty="0">
              <a:solidFill>
                <a:srgbClr val="0000FF"/>
              </a:solidFill>
              <a:latin typeface="Times New Roman" panose="02020603050405020304" pitchFamily="18" charset="0"/>
              <a:cs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cs typeface="Times New Roman" panose="02020603050405020304" pitchFamily="18" charset="0"/>
              </a:rPr>
              <a:t>Conditionals</a:t>
            </a:r>
          </a:p>
          <a:p>
            <a:endParaRPr lang="zh-CN" altLang="en-US" dirty="0"/>
          </a:p>
        </p:txBody>
      </p:sp>
      <p:pic>
        <p:nvPicPr>
          <p:cNvPr id="4" name="图片 3">
            <a:extLst>
              <a:ext uri="{FF2B5EF4-FFF2-40B4-BE49-F238E27FC236}">
                <a16:creationId xmlns:a16="http://schemas.microsoft.com/office/drawing/2014/main" id="{5B940596-6E20-4B51-B156-71F579950F41}"/>
              </a:ext>
            </a:extLst>
          </p:cNvPr>
          <p:cNvPicPr>
            <a:picLocks noChangeAspect="1"/>
          </p:cNvPicPr>
          <p:nvPr/>
        </p:nvPicPr>
        <p:blipFill>
          <a:blip r:embed="rId3"/>
          <a:stretch>
            <a:fillRect/>
          </a:stretch>
        </p:blipFill>
        <p:spPr>
          <a:xfrm>
            <a:off x="4123162" y="1432547"/>
            <a:ext cx="3561971" cy="558445"/>
          </a:xfrm>
          <a:prstGeom prst="rect">
            <a:avLst/>
          </a:prstGeom>
        </p:spPr>
      </p:pic>
      <p:pic>
        <p:nvPicPr>
          <p:cNvPr id="7" name="图片 6">
            <a:extLst>
              <a:ext uri="{FF2B5EF4-FFF2-40B4-BE49-F238E27FC236}">
                <a16:creationId xmlns:a16="http://schemas.microsoft.com/office/drawing/2014/main" id="{97C07684-05B3-476D-B0D4-418D06242057}"/>
              </a:ext>
            </a:extLst>
          </p:cNvPr>
          <p:cNvPicPr>
            <a:picLocks noChangeAspect="1"/>
          </p:cNvPicPr>
          <p:nvPr/>
        </p:nvPicPr>
        <p:blipFill>
          <a:blip r:embed="rId4"/>
          <a:stretch>
            <a:fillRect/>
          </a:stretch>
        </p:blipFill>
        <p:spPr>
          <a:xfrm>
            <a:off x="430480" y="3282079"/>
            <a:ext cx="8581306" cy="1162204"/>
          </a:xfrm>
          <a:prstGeom prst="rect">
            <a:avLst/>
          </a:prstGeom>
        </p:spPr>
      </p:pic>
      <p:pic>
        <p:nvPicPr>
          <p:cNvPr id="8" name="图片 7">
            <a:extLst>
              <a:ext uri="{FF2B5EF4-FFF2-40B4-BE49-F238E27FC236}">
                <a16:creationId xmlns:a16="http://schemas.microsoft.com/office/drawing/2014/main" id="{F3B37C93-3248-40D6-9A34-C393518FFEC2}"/>
              </a:ext>
            </a:extLst>
          </p:cNvPr>
          <p:cNvPicPr>
            <a:picLocks noChangeAspect="1"/>
          </p:cNvPicPr>
          <p:nvPr/>
        </p:nvPicPr>
        <p:blipFill>
          <a:blip r:embed="rId5"/>
          <a:stretch>
            <a:fillRect/>
          </a:stretch>
        </p:blipFill>
        <p:spPr>
          <a:xfrm>
            <a:off x="539552" y="5157192"/>
            <a:ext cx="8173968" cy="762339"/>
          </a:xfrm>
          <a:prstGeom prst="rect">
            <a:avLst/>
          </a:prstGeom>
        </p:spPr>
      </p:pic>
    </p:spTree>
    <p:extLst>
      <p:ext uri="{BB962C8B-B14F-4D97-AF65-F5344CB8AC3E}">
        <p14:creationId xmlns:p14="http://schemas.microsoft.com/office/powerpoint/2010/main" val="101268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6BBC0-15EC-4814-966E-12036D4103A1}"/>
              </a:ext>
            </a:extLst>
          </p:cNvPr>
          <p:cNvSpPr>
            <a:spLocks noGrp="1"/>
          </p:cNvSpPr>
          <p:nvPr>
            <p:ph type="title"/>
          </p:nvPr>
        </p:nvSpPr>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2C2499FB-CACD-4C54-A916-1F5F11904E92}"/>
              </a:ext>
            </a:extLst>
          </p:cNvPr>
          <p:cNvSpPr>
            <a:spLocks noGrp="1"/>
          </p:cNvSpPr>
          <p:nvPr>
            <p:ph idx="1"/>
          </p:nvPr>
        </p:nvSpPr>
        <p:spPr>
          <a:xfrm>
            <a:off x="683568" y="1479618"/>
            <a:ext cx="8136904" cy="4525963"/>
          </a:xfrm>
        </p:spPr>
        <p:txBody>
          <a:bodyPr>
            <a:normAutofit/>
          </a:bodyPr>
          <a:lstStyle/>
          <a:p>
            <a:pPr>
              <a:buFont typeface="Wingdings" panose="05000000000000000000" pitchFamily="2" charset="2"/>
              <a:buChar char="n"/>
            </a:pPr>
            <a:r>
              <a:rPr lang="en-US" altLang="zh-CN" sz="2400" b="1" dirty="0">
                <a:solidFill>
                  <a:srgbClr val="FF0000"/>
                </a:solidFill>
                <a:latin typeface="Times New Roman" panose="02020603050405020304" pitchFamily="18" charset="0"/>
                <a:cs typeface="Times New Roman" panose="02020603050405020304" pitchFamily="18" charset="0"/>
              </a:rPr>
              <a:t>Example:</a:t>
            </a:r>
            <a:r>
              <a:rPr lang="zh-CN" altLang="en-US" sz="2400" b="1" dirty="0">
                <a:solidFill>
                  <a:srgbClr val="FF000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Find body parts (2D locations and orientations of head, torso, lower/upper left/right arms/legs)</a:t>
            </a:r>
          </a:p>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Calculating </a:t>
            </a:r>
            <a:r>
              <a:rPr lang="en-US" altLang="zh-CN" sz="2400" b="1" i="1" dirty="0">
                <a:solidFill>
                  <a:srgbClr val="FF0000"/>
                </a:solidFill>
                <a:latin typeface="Times New Roman" panose="02020603050405020304" pitchFamily="18" charset="0"/>
                <a:cs typeface="Times New Roman" panose="02020603050405020304" pitchFamily="18" charset="0"/>
              </a:rPr>
              <a:t>mode</a:t>
            </a:r>
            <a:r>
              <a:rPr lang="en-US" altLang="zh-CN" sz="2400" dirty="0">
                <a:latin typeface="Times New Roman" panose="02020603050405020304" pitchFamily="18" charset="0"/>
                <a:cs typeface="Times New Roman" panose="02020603050405020304" pitchFamily="18" charset="0"/>
              </a:rPr>
              <a:t> (max-product):</a:t>
            </a: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zh-CN" altLang="en-US" sz="2100" b="1" dirty="0"/>
          </a:p>
        </p:txBody>
      </p:sp>
      <p:pic>
        <p:nvPicPr>
          <p:cNvPr id="4" name="图片 3">
            <a:extLst>
              <a:ext uri="{FF2B5EF4-FFF2-40B4-BE49-F238E27FC236}">
                <a16:creationId xmlns:a16="http://schemas.microsoft.com/office/drawing/2014/main" id="{BE2E0F41-FE37-4578-AAAF-79D1C96C5827}"/>
              </a:ext>
            </a:extLst>
          </p:cNvPr>
          <p:cNvPicPr>
            <a:picLocks noChangeAspect="1"/>
          </p:cNvPicPr>
          <p:nvPr/>
        </p:nvPicPr>
        <p:blipFill>
          <a:blip r:embed="rId2"/>
          <a:stretch>
            <a:fillRect/>
          </a:stretch>
        </p:blipFill>
        <p:spPr>
          <a:xfrm>
            <a:off x="1115616" y="2924944"/>
            <a:ext cx="3570202" cy="3789040"/>
          </a:xfrm>
          <a:prstGeom prst="rect">
            <a:avLst/>
          </a:prstGeom>
        </p:spPr>
      </p:pic>
      <p:pic>
        <p:nvPicPr>
          <p:cNvPr id="5" name="图片 4">
            <a:extLst>
              <a:ext uri="{FF2B5EF4-FFF2-40B4-BE49-F238E27FC236}">
                <a16:creationId xmlns:a16="http://schemas.microsoft.com/office/drawing/2014/main" id="{5DC24134-75FA-4B12-B71C-A71D12DB3E0E}"/>
              </a:ext>
            </a:extLst>
          </p:cNvPr>
          <p:cNvPicPr>
            <a:picLocks noChangeAspect="1"/>
          </p:cNvPicPr>
          <p:nvPr/>
        </p:nvPicPr>
        <p:blipFill>
          <a:blip r:embed="rId3"/>
          <a:stretch>
            <a:fillRect/>
          </a:stretch>
        </p:blipFill>
        <p:spPr>
          <a:xfrm>
            <a:off x="5327576" y="2636912"/>
            <a:ext cx="3584120" cy="4221088"/>
          </a:xfrm>
          <a:prstGeom prst="rect">
            <a:avLst/>
          </a:prstGeom>
        </p:spPr>
      </p:pic>
    </p:spTree>
    <p:extLst>
      <p:ext uri="{BB962C8B-B14F-4D97-AF65-F5344CB8AC3E}">
        <p14:creationId xmlns:p14="http://schemas.microsoft.com/office/powerpoint/2010/main" val="400503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D0F33B-5E03-874C-A67A-F0ACD8A32521}"/>
              </a:ext>
            </a:extLst>
          </p:cNvPr>
          <p:cNvSpPr>
            <a:spLocks noGrp="1"/>
          </p:cNvSpPr>
          <p:nvPr>
            <p:ph type="title"/>
          </p:nvPr>
        </p:nvSpPr>
        <p:spPr/>
        <p:txBody>
          <a:bodyPr/>
          <a:lstStyle/>
          <a:p>
            <a:r>
              <a:rPr lang="zh-CN" altLang="en-US" b="1" dirty="0">
                <a:solidFill>
                  <a:srgbClr val="0000FF"/>
                </a:solidFill>
              </a:rPr>
              <a:t>1.1 </a:t>
            </a:r>
            <a:r>
              <a:rPr lang="en-US" altLang="zh-CN" b="1" dirty="0">
                <a:solidFill>
                  <a:srgbClr val="0000FF"/>
                </a:solidFill>
              </a:rPr>
              <a:t>Definitions</a:t>
            </a:r>
            <a:endParaRPr kumimoji="1" lang="zh-CN" altLang="en-US" dirty="0">
              <a:solidFill>
                <a:srgbClr val="0000FF"/>
              </a:solidFill>
            </a:endParaRPr>
          </a:p>
        </p:txBody>
      </p:sp>
      <p:sp>
        <p:nvSpPr>
          <p:cNvPr id="3" name="内容占位符 2">
            <a:extLst>
              <a:ext uri="{FF2B5EF4-FFF2-40B4-BE49-F238E27FC236}">
                <a16:creationId xmlns:a16="http://schemas.microsoft.com/office/drawing/2014/main" id="{9F70027B-A38F-8346-A0BC-A9C06DF690EC}"/>
              </a:ext>
            </a:extLst>
          </p:cNvPr>
          <p:cNvSpPr>
            <a:spLocks noGrp="1"/>
          </p:cNvSpPr>
          <p:nvPr>
            <p:ph idx="1"/>
          </p:nvPr>
        </p:nvSpPr>
        <p:spPr/>
        <p:txBody>
          <a:bodyPr/>
          <a:lstStyle/>
          <a:p>
            <a:r>
              <a:rPr kumimoji="1" lang="en-US" altLang="zh-CN" dirty="0">
                <a:solidFill>
                  <a:srgbClr val="FF0000"/>
                </a:solidFill>
              </a:rPr>
              <a:t>Motivation</a:t>
            </a:r>
            <a:endParaRPr kumimoji="1" lang="zh-CN" altLang="en-US" dirty="0">
              <a:solidFill>
                <a:srgbClr val="FF0000"/>
              </a:solidFill>
            </a:endParaRPr>
          </a:p>
        </p:txBody>
      </p:sp>
    </p:spTree>
    <p:extLst>
      <p:ext uri="{BB962C8B-B14F-4D97-AF65-F5344CB8AC3E}">
        <p14:creationId xmlns:p14="http://schemas.microsoft.com/office/powerpoint/2010/main" val="6876079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ECBC-A85F-4BC5-A6D2-8E9E29B5F74D}"/>
              </a:ext>
            </a:extLst>
          </p:cNvPr>
          <p:cNvSpPr>
            <a:spLocks noGrp="1"/>
          </p:cNvSpPr>
          <p:nvPr>
            <p:ph type="title"/>
          </p:nvPr>
        </p:nvSpPr>
        <p:spPr/>
        <p:txBody>
          <a:bodyPr/>
          <a:lstStyle/>
          <a:p>
            <a:r>
              <a:rPr lang="en-US" altLang="zh-CN" b="1" dirty="0"/>
              <a:t>Part 2: Inference</a:t>
            </a:r>
            <a:endParaRPr lang="zh-CN" altLang="en-US" dirty="0"/>
          </a:p>
        </p:txBody>
      </p:sp>
      <p:sp>
        <p:nvSpPr>
          <p:cNvPr id="3" name="内容占位符 2">
            <a:extLst>
              <a:ext uri="{FF2B5EF4-FFF2-40B4-BE49-F238E27FC236}">
                <a16:creationId xmlns:a16="http://schemas.microsoft.com/office/drawing/2014/main" id="{6A02E5BC-4E8B-4A70-866D-AB10ADBDCA39}"/>
              </a:ext>
            </a:extLst>
          </p:cNvPr>
          <p:cNvSpPr>
            <a:spLocks noGrp="1"/>
          </p:cNvSpPr>
          <p:nvPr>
            <p:ph idx="1"/>
          </p:nvPr>
        </p:nvSpPr>
        <p:spPr/>
        <p:txBody>
          <a:bodyPr/>
          <a:lstStyle/>
          <a:p>
            <a:pPr>
              <a:buFont typeface="Wingdings" panose="05000000000000000000" pitchFamily="2" charset="2"/>
              <a:buChar char="n"/>
            </a:pPr>
            <a:r>
              <a:rPr lang="en-US" altLang="zh-CN" b="1" dirty="0">
                <a:solidFill>
                  <a:schemeClr val="bg1">
                    <a:lumMod val="65000"/>
                  </a:schemeClr>
                </a:solidFill>
              </a:rPr>
              <a:t>2.1 Exact Inference </a:t>
            </a:r>
          </a:p>
          <a:p>
            <a:pPr marL="0" indent="0">
              <a:buNone/>
            </a:pPr>
            <a:r>
              <a:rPr lang="en-US" altLang="zh-CN" sz="2400" b="1" dirty="0">
                <a:solidFill>
                  <a:srgbClr val="0000FF"/>
                </a:solidFill>
                <a:latin typeface="Times New Roman" panose="02020603050405020304" pitchFamily="18" charset="0"/>
                <a:cs typeface="Times New Roman" panose="02020603050405020304" pitchFamily="18" charset="0"/>
              </a:rPr>
              <a:t>       2.1.1 Factor Graph</a:t>
            </a:r>
          </a:p>
          <a:p>
            <a:pPr marL="0" indent="0">
              <a:buNone/>
            </a:pPr>
            <a:r>
              <a:rPr lang="en-US" altLang="zh-CN" sz="2400" dirty="0">
                <a:solidFill>
                  <a:schemeClr val="bg1">
                    <a:lumMod val="75000"/>
                  </a:schemeClr>
                </a:solidFill>
                <a:latin typeface="Times New Roman" panose="02020603050405020304" pitchFamily="18" charset="0"/>
                <a:cs typeface="Times New Roman" panose="02020603050405020304" pitchFamily="18" charset="0"/>
              </a:rPr>
              <a:t>       2.1.2 Sum-Product</a:t>
            </a:r>
          </a:p>
          <a:p>
            <a:pPr marL="0" indent="0">
              <a:buNone/>
            </a:pPr>
            <a:r>
              <a:rPr lang="en-US" altLang="zh-CN" sz="2400" dirty="0">
                <a:solidFill>
                  <a:schemeClr val="bg1">
                    <a:lumMod val="75000"/>
                  </a:schemeClr>
                </a:solidFill>
                <a:latin typeface="Times New Roman" panose="02020603050405020304" pitchFamily="18" charset="0"/>
                <a:cs typeface="Times New Roman" panose="02020603050405020304" pitchFamily="18" charset="0"/>
              </a:rPr>
              <a:t>       2.1.3 Max-Product</a:t>
            </a:r>
          </a:p>
          <a:p>
            <a:pPr marL="0" indent="0">
              <a:buNone/>
            </a:pPr>
            <a:r>
              <a:rPr lang="en-US" altLang="zh-CN" sz="2400" dirty="0">
                <a:solidFill>
                  <a:schemeClr val="bg1">
                    <a:lumMod val="75000"/>
                  </a:schemeClr>
                </a:solidFill>
                <a:latin typeface="Times New Roman" panose="02020603050405020304" pitchFamily="18" charset="0"/>
                <a:cs typeface="Times New Roman" panose="02020603050405020304" pitchFamily="18" charset="0"/>
              </a:rPr>
              <a:t>       2.1.4 Junction-Tree</a:t>
            </a:r>
          </a:p>
          <a:p>
            <a:pPr>
              <a:buFont typeface="Wingdings" panose="05000000000000000000" pitchFamily="2" charset="2"/>
              <a:buChar char="n"/>
            </a:pPr>
            <a:r>
              <a:rPr lang="en-US" altLang="zh-CN" dirty="0">
                <a:solidFill>
                  <a:schemeClr val="bg1">
                    <a:lumMod val="75000"/>
                  </a:schemeClr>
                </a:solidFill>
              </a:rPr>
              <a:t>2.2 Approximate Inference</a:t>
            </a:r>
          </a:p>
          <a:p>
            <a:pPr marL="0" indent="0">
              <a:buNone/>
            </a:pPr>
            <a:r>
              <a:rPr lang="en-US" altLang="zh-CN" sz="2400" dirty="0">
                <a:solidFill>
                  <a:schemeClr val="bg1">
                    <a:lumMod val="75000"/>
                  </a:schemeClr>
                </a:solidFill>
                <a:latin typeface="Times New Roman" panose="02020603050405020304" pitchFamily="18" charset="0"/>
                <a:cs typeface="Times New Roman" panose="02020603050405020304" pitchFamily="18" charset="0"/>
              </a:rPr>
              <a:t>       2.2.1 Sampling</a:t>
            </a:r>
          </a:p>
          <a:p>
            <a:pPr marL="0" indent="0">
              <a:buNone/>
            </a:pPr>
            <a:r>
              <a:rPr lang="en-US" altLang="zh-CN" sz="2400" dirty="0">
                <a:solidFill>
                  <a:schemeClr val="bg1">
                    <a:lumMod val="75000"/>
                  </a:schemeClr>
                </a:solidFill>
                <a:latin typeface="Times New Roman" panose="02020603050405020304" pitchFamily="18" charset="0"/>
                <a:cs typeface="Times New Roman" panose="02020603050405020304" pitchFamily="18" charset="0"/>
              </a:rPr>
              <a:t>       2.2.2 Variational Inference</a:t>
            </a:r>
            <a:endParaRPr lang="zh-CN" altLang="en-US" sz="2400"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59103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6A1DB-0475-4659-AECD-0B08E61E4285}"/>
              </a:ext>
            </a:extLst>
          </p:cNvPr>
          <p:cNvSpPr>
            <a:spLocks noGrp="1"/>
          </p:cNvSpPr>
          <p:nvPr>
            <p:ph type="title"/>
          </p:nvPr>
        </p:nvSpPr>
        <p:spPr/>
        <p:txBody>
          <a:bodyPr/>
          <a:lstStyle/>
          <a:p>
            <a:r>
              <a:rPr lang="en-US" altLang="zh-CN" b="1" dirty="0">
                <a:solidFill>
                  <a:srgbClr val="0000FF"/>
                </a:solidFill>
              </a:rPr>
              <a:t>2.1.1 Factor Graphs</a:t>
            </a:r>
          </a:p>
        </p:txBody>
      </p:sp>
      <p:sp>
        <p:nvSpPr>
          <p:cNvPr id="3" name="内容占位符 2">
            <a:extLst>
              <a:ext uri="{FF2B5EF4-FFF2-40B4-BE49-F238E27FC236}">
                <a16:creationId xmlns:a16="http://schemas.microsoft.com/office/drawing/2014/main" id="{FEC372C9-5516-459A-B92E-78203EF6A500}"/>
              </a:ext>
            </a:extLst>
          </p:cNvPr>
          <p:cNvSpPr>
            <a:spLocks noGrp="1"/>
          </p:cNvSpPr>
          <p:nvPr>
            <p:ph idx="1"/>
          </p:nvPr>
        </p:nvSpPr>
        <p:spPr/>
        <p:txBody>
          <a:bodyPr/>
          <a:lstStyle/>
          <a:p>
            <a:r>
              <a:rPr lang="en-US" altLang="zh-CN" b="1" dirty="0"/>
              <a:t>Definition</a:t>
            </a:r>
            <a:endParaRPr lang="zh-CN" altLang="en-US" b="1" dirty="0"/>
          </a:p>
        </p:txBody>
      </p:sp>
      <p:pic>
        <p:nvPicPr>
          <p:cNvPr id="5" name="图片 4">
            <a:extLst>
              <a:ext uri="{FF2B5EF4-FFF2-40B4-BE49-F238E27FC236}">
                <a16:creationId xmlns:a16="http://schemas.microsoft.com/office/drawing/2014/main" id="{1A2C02E4-7A8F-44DF-B497-7E5899D9A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35" y="2564904"/>
            <a:ext cx="4114417" cy="2210892"/>
          </a:xfrm>
          <a:prstGeom prst="rect">
            <a:avLst/>
          </a:prstGeom>
        </p:spPr>
      </p:pic>
      <p:pic>
        <p:nvPicPr>
          <p:cNvPr id="7" name="图片 6" descr="图片包含 家具&#10;&#10;已生成高可信度的说明">
            <a:extLst>
              <a:ext uri="{FF2B5EF4-FFF2-40B4-BE49-F238E27FC236}">
                <a16:creationId xmlns:a16="http://schemas.microsoft.com/office/drawing/2014/main" id="{01F87BCC-2085-4A9B-902D-A1D114F7F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2635913"/>
            <a:ext cx="3216967" cy="1225135"/>
          </a:xfrm>
          <a:prstGeom prst="rect">
            <a:avLst/>
          </a:prstGeom>
        </p:spPr>
      </p:pic>
      <p:pic>
        <p:nvPicPr>
          <p:cNvPr id="8" name="图片 7">
            <a:extLst>
              <a:ext uri="{FF2B5EF4-FFF2-40B4-BE49-F238E27FC236}">
                <a16:creationId xmlns:a16="http://schemas.microsoft.com/office/drawing/2014/main" id="{ADDD24F6-188B-4C9F-8C9D-9BC8D7C01CD9}"/>
              </a:ext>
            </a:extLst>
          </p:cNvPr>
          <p:cNvPicPr>
            <a:picLocks noChangeAspect="1"/>
          </p:cNvPicPr>
          <p:nvPr/>
        </p:nvPicPr>
        <p:blipFill>
          <a:blip r:embed="rId5"/>
          <a:stretch>
            <a:fillRect/>
          </a:stretch>
        </p:blipFill>
        <p:spPr>
          <a:xfrm>
            <a:off x="755576" y="5301208"/>
            <a:ext cx="6518994" cy="667837"/>
          </a:xfrm>
          <a:prstGeom prst="rect">
            <a:avLst/>
          </a:prstGeom>
        </p:spPr>
      </p:pic>
    </p:spTree>
    <p:extLst>
      <p:ext uri="{BB962C8B-B14F-4D97-AF65-F5344CB8AC3E}">
        <p14:creationId xmlns:p14="http://schemas.microsoft.com/office/powerpoint/2010/main" val="9729308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solidFill>
                  <a:srgbClr val="0000FF"/>
                </a:solidFill>
              </a:rPr>
              <a:t>2.1.1 Factor Graphs</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lvl="0">
              <a:buFont typeface="Wingdings" panose="05000000000000000000" pitchFamily="2" charset="2"/>
              <a:buChar char="n"/>
              <a:defRPr/>
            </a:pPr>
            <a:r>
              <a:rPr lang="en-US" altLang="zh-CN" sz="2400" dirty="0">
                <a:latin typeface="Times New Roman" panose="02020603050405020304" pitchFamily="18" charset="0"/>
                <a:cs typeface="Times New Roman" panose="02020603050405020304" pitchFamily="18" charset="0"/>
              </a:rPr>
              <a:t>Factor Graphs (FGs) are mainly used as part of </a:t>
            </a:r>
            <a:r>
              <a:rPr lang="en-US" altLang="zh-CN" sz="2400" dirty="0">
                <a:solidFill>
                  <a:srgbClr val="FF0000"/>
                </a:solidFill>
                <a:latin typeface="Times New Roman" panose="02020603050405020304" pitchFamily="18" charset="0"/>
                <a:cs typeface="Times New Roman" panose="02020603050405020304" pitchFamily="18" charset="0"/>
              </a:rPr>
              <a:t>inference</a:t>
            </a:r>
            <a:r>
              <a:rPr lang="en-US" altLang="zh-CN" sz="2400" dirty="0">
                <a:latin typeface="Times New Roman" panose="02020603050405020304" pitchFamily="18" charset="0"/>
                <a:cs typeface="Times New Roman" panose="02020603050405020304" pitchFamily="18" charset="0"/>
              </a:rPr>
              <a:t> algorithm</a:t>
            </a:r>
          </a:p>
          <a:p>
            <a:pPr lvl="0">
              <a:buFont typeface="Wingdings" pitchFamily="2" charset="2"/>
              <a:buChar char="ü"/>
              <a:defRPr/>
            </a:pPr>
            <a:r>
              <a:rPr lang="en-US" altLang="zh-CN" sz="2400" dirty="0">
                <a:latin typeface="Times New Roman" panose="02020603050405020304" pitchFamily="18" charset="0"/>
                <a:cs typeface="Times New Roman" panose="02020603050405020304" pitchFamily="18" charset="0"/>
              </a:rPr>
              <a:t>A node for each factor</a:t>
            </a:r>
          </a:p>
          <a:p>
            <a:pPr lvl="0">
              <a:buFont typeface="Wingdings" pitchFamily="2" charset="2"/>
              <a:buChar char="ü"/>
              <a:defRPr/>
            </a:pPr>
            <a:endParaRPr lang="en-US" altLang="zh-CN" sz="24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r>
              <a:rPr lang="en-US" altLang="zh-CN" sz="2400" i="1" dirty="0">
                <a:solidFill>
                  <a:srgbClr val="0000FF"/>
                </a:solidFill>
                <a:latin typeface="Times New Roman" panose="02020603050405020304" pitchFamily="18" charset="0"/>
                <a:cs typeface="Times New Roman" panose="02020603050405020304" pitchFamily="18" charset="0"/>
              </a:rPr>
              <a:t>Different</a:t>
            </a:r>
            <a:r>
              <a:rPr lang="en-US" altLang="zh-CN" sz="2400" dirty="0">
                <a:solidFill>
                  <a:srgbClr val="0000FF"/>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FGs can have the </a:t>
            </a:r>
            <a:r>
              <a:rPr lang="en-US" altLang="zh-CN" sz="2400" b="1" dirty="0">
                <a:solidFill>
                  <a:srgbClr val="FF0000"/>
                </a:solidFill>
                <a:latin typeface="Times New Roman" panose="02020603050405020304" pitchFamily="18" charset="0"/>
                <a:cs typeface="Times New Roman" panose="02020603050405020304" pitchFamily="18" charset="0"/>
              </a:rPr>
              <a:t>same</a:t>
            </a:r>
            <a:r>
              <a:rPr lang="en-US" altLang="zh-CN" sz="2400" dirty="0">
                <a:latin typeface="Times New Roman" panose="02020603050405020304" pitchFamily="18" charset="0"/>
                <a:cs typeface="Times New Roman" panose="02020603050405020304" pitchFamily="18" charset="0"/>
              </a:rPr>
              <a:t> MN.</a:t>
            </a:r>
          </a:p>
          <a:p>
            <a:pPr lvl="0">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n"/>
              <a:defRPr/>
            </a:pPr>
            <a:endParaRPr lang="en-US" altLang="zh-CN" b="1" dirty="0">
              <a:solidFill>
                <a:srgbClr val="0000FF"/>
              </a:solidFill>
            </a:endParaRPr>
          </a:p>
          <a:p>
            <a:endParaRPr lang="zh-CN" altLang="en-US" dirty="0"/>
          </a:p>
        </p:txBody>
      </p:sp>
      <p:pic>
        <p:nvPicPr>
          <p:cNvPr id="4" name="图片 3">
            <a:extLst>
              <a:ext uri="{FF2B5EF4-FFF2-40B4-BE49-F238E27FC236}">
                <a16:creationId xmlns:a16="http://schemas.microsoft.com/office/drawing/2014/main" id="{4C9A516D-5E68-4900-A230-DA855C414876}"/>
              </a:ext>
            </a:extLst>
          </p:cNvPr>
          <p:cNvPicPr>
            <a:picLocks noChangeAspect="1"/>
          </p:cNvPicPr>
          <p:nvPr/>
        </p:nvPicPr>
        <p:blipFill>
          <a:blip r:embed="rId3"/>
          <a:stretch>
            <a:fillRect/>
          </a:stretch>
        </p:blipFill>
        <p:spPr>
          <a:xfrm>
            <a:off x="678345" y="3471573"/>
            <a:ext cx="1620401" cy="1482595"/>
          </a:xfrm>
          <a:prstGeom prst="rect">
            <a:avLst/>
          </a:prstGeom>
        </p:spPr>
      </p:pic>
      <p:pic>
        <p:nvPicPr>
          <p:cNvPr id="6" name="图片 5">
            <a:extLst>
              <a:ext uri="{FF2B5EF4-FFF2-40B4-BE49-F238E27FC236}">
                <a16:creationId xmlns:a16="http://schemas.microsoft.com/office/drawing/2014/main" id="{0236ADDB-E73A-4FA5-BF77-2EE1268A3640}"/>
              </a:ext>
            </a:extLst>
          </p:cNvPr>
          <p:cNvPicPr>
            <a:picLocks noChangeAspect="1"/>
          </p:cNvPicPr>
          <p:nvPr/>
        </p:nvPicPr>
        <p:blipFill>
          <a:blip r:embed="rId4"/>
          <a:stretch>
            <a:fillRect/>
          </a:stretch>
        </p:blipFill>
        <p:spPr>
          <a:xfrm>
            <a:off x="2818133" y="3312954"/>
            <a:ext cx="1872208" cy="1719027"/>
          </a:xfrm>
          <a:prstGeom prst="rect">
            <a:avLst/>
          </a:prstGeom>
        </p:spPr>
      </p:pic>
      <p:pic>
        <p:nvPicPr>
          <p:cNvPr id="8" name="图片 7">
            <a:extLst>
              <a:ext uri="{FF2B5EF4-FFF2-40B4-BE49-F238E27FC236}">
                <a16:creationId xmlns:a16="http://schemas.microsoft.com/office/drawing/2014/main" id="{FA8F2DB7-1039-4726-8E94-F3C96425F79B}"/>
              </a:ext>
            </a:extLst>
          </p:cNvPr>
          <p:cNvPicPr>
            <a:picLocks noChangeAspect="1"/>
          </p:cNvPicPr>
          <p:nvPr/>
        </p:nvPicPr>
        <p:blipFill>
          <a:blip r:embed="rId5"/>
          <a:stretch>
            <a:fillRect/>
          </a:stretch>
        </p:blipFill>
        <p:spPr>
          <a:xfrm>
            <a:off x="5292080" y="3436129"/>
            <a:ext cx="1620401" cy="1553482"/>
          </a:xfrm>
          <a:prstGeom prst="rect">
            <a:avLst/>
          </a:prstGeom>
        </p:spPr>
      </p:pic>
      <p:pic>
        <p:nvPicPr>
          <p:cNvPr id="5" name="图片 4">
            <a:extLst>
              <a:ext uri="{FF2B5EF4-FFF2-40B4-BE49-F238E27FC236}">
                <a16:creationId xmlns:a16="http://schemas.microsoft.com/office/drawing/2014/main" id="{E9A4BDFE-FA37-4114-994A-3DDFB5E8E956}"/>
              </a:ext>
            </a:extLst>
          </p:cNvPr>
          <p:cNvPicPr>
            <a:picLocks noChangeAspect="1"/>
          </p:cNvPicPr>
          <p:nvPr/>
        </p:nvPicPr>
        <p:blipFill>
          <a:blip r:embed="rId6"/>
          <a:stretch>
            <a:fillRect/>
          </a:stretch>
        </p:blipFill>
        <p:spPr>
          <a:xfrm>
            <a:off x="3106165" y="2996952"/>
            <a:ext cx="1296144" cy="415339"/>
          </a:xfrm>
          <a:prstGeom prst="rect">
            <a:avLst/>
          </a:prstGeom>
        </p:spPr>
      </p:pic>
      <p:pic>
        <p:nvPicPr>
          <p:cNvPr id="7" name="图片 6">
            <a:extLst>
              <a:ext uri="{FF2B5EF4-FFF2-40B4-BE49-F238E27FC236}">
                <a16:creationId xmlns:a16="http://schemas.microsoft.com/office/drawing/2014/main" id="{CB5713B3-2733-4C69-ABA3-DA4BC9E3347A}"/>
              </a:ext>
            </a:extLst>
          </p:cNvPr>
          <p:cNvPicPr>
            <a:picLocks noChangeAspect="1"/>
          </p:cNvPicPr>
          <p:nvPr/>
        </p:nvPicPr>
        <p:blipFill>
          <a:blip r:embed="rId7"/>
          <a:stretch>
            <a:fillRect/>
          </a:stretch>
        </p:blipFill>
        <p:spPr>
          <a:xfrm>
            <a:off x="4978373" y="3000797"/>
            <a:ext cx="2396807" cy="414342"/>
          </a:xfrm>
          <a:prstGeom prst="rect">
            <a:avLst/>
          </a:prstGeom>
        </p:spPr>
      </p:pic>
    </p:spTree>
    <p:extLst>
      <p:ext uri="{BB962C8B-B14F-4D97-AF65-F5344CB8AC3E}">
        <p14:creationId xmlns:p14="http://schemas.microsoft.com/office/powerpoint/2010/main" val="358367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A4C75-F8CA-4117-9FB8-F65FB2E4FFE3}"/>
              </a:ext>
            </a:extLst>
          </p:cNvPr>
          <p:cNvSpPr>
            <a:spLocks noGrp="1"/>
          </p:cNvSpPr>
          <p:nvPr>
            <p:ph type="title"/>
          </p:nvPr>
        </p:nvSpPr>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8E20FE78-E2B8-420F-A21C-B54871BC62BD}"/>
              </a:ext>
            </a:extLst>
          </p:cNvPr>
          <p:cNvSpPr>
            <a:spLocks noGrp="1"/>
          </p:cNvSpPr>
          <p:nvPr>
            <p:ph idx="1"/>
          </p:nvPr>
        </p:nvSpPr>
        <p:spPr>
          <a:xfrm>
            <a:off x="457200" y="1600200"/>
            <a:ext cx="8229600" cy="4525963"/>
          </a:xfrm>
        </p:spPr>
        <p:txBody>
          <a:bodyPr/>
          <a:lstStyle/>
          <a:p>
            <a:pPr>
              <a:buFont typeface="Wingdings" panose="05000000000000000000" pitchFamily="2" charset="2"/>
              <a:buChar char="n"/>
            </a:pPr>
            <a:r>
              <a:rPr lang="en-US" altLang="zh-CN" b="1" dirty="0">
                <a:solidFill>
                  <a:srgbClr val="0000FF"/>
                </a:solidFill>
              </a:rPr>
              <a:t>2.1.1 Factor Graphs</a:t>
            </a:r>
          </a:p>
          <a:p>
            <a:pPr lvl="0"/>
            <a:r>
              <a:rPr lang="en-US" altLang="zh-CN" i="1" dirty="0">
                <a:solidFill>
                  <a:srgbClr val="0000FF"/>
                </a:solidFill>
              </a:rPr>
              <a:t>Different</a:t>
            </a:r>
            <a:r>
              <a:rPr lang="en-US" altLang="zh-CN" dirty="0">
                <a:solidFill>
                  <a:srgbClr val="0000FF"/>
                </a:solidFill>
              </a:rPr>
              <a:t> </a:t>
            </a:r>
            <a:r>
              <a:rPr lang="en-US" altLang="zh-CN" dirty="0"/>
              <a:t>FGs can have the </a:t>
            </a:r>
            <a:r>
              <a:rPr lang="en-US" altLang="zh-CN" b="1" dirty="0">
                <a:solidFill>
                  <a:srgbClr val="FF0000"/>
                </a:solidFill>
              </a:rPr>
              <a:t>same</a:t>
            </a:r>
            <a:r>
              <a:rPr lang="en-US" altLang="zh-CN" dirty="0"/>
              <a:t> MN.</a:t>
            </a:r>
          </a:p>
          <a:p>
            <a:endParaRPr lang="zh-CN" altLang="en-US" dirty="0"/>
          </a:p>
        </p:txBody>
      </p:sp>
      <p:pic>
        <p:nvPicPr>
          <p:cNvPr id="4" name="图片 3">
            <a:extLst>
              <a:ext uri="{FF2B5EF4-FFF2-40B4-BE49-F238E27FC236}">
                <a16:creationId xmlns:a16="http://schemas.microsoft.com/office/drawing/2014/main" id="{D82223A2-86E3-4318-A4B0-48F8B97A107B}"/>
              </a:ext>
            </a:extLst>
          </p:cNvPr>
          <p:cNvPicPr>
            <a:picLocks noChangeAspect="1"/>
          </p:cNvPicPr>
          <p:nvPr/>
        </p:nvPicPr>
        <p:blipFill>
          <a:blip r:embed="rId2"/>
          <a:stretch>
            <a:fillRect/>
          </a:stretch>
        </p:blipFill>
        <p:spPr>
          <a:xfrm>
            <a:off x="422488" y="2780928"/>
            <a:ext cx="8240197" cy="2213184"/>
          </a:xfrm>
          <a:prstGeom prst="rect">
            <a:avLst/>
          </a:prstGeom>
        </p:spPr>
      </p:pic>
      <p:pic>
        <p:nvPicPr>
          <p:cNvPr id="5" name="图片 4">
            <a:extLst>
              <a:ext uri="{FF2B5EF4-FFF2-40B4-BE49-F238E27FC236}">
                <a16:creationId xmlns:a16="http://schemas.microsoft.com/office/drawing/2014/main" id="{0555D4BC-031E-4A96-B3F3-204418BCCC57}"/>
              </a:ext>
            </a:extLst>
          </p:cNvPr>
          <p:cNvPicPr>
            <a:picLocks noChangeAspect="1"/>
          </p:cNvPicPr>
          <p:nvPr/>
        </p:nvPicPr>
        <p:blipFill>
          <a:blip r:embed="rId3"/>
          <a:stretch>
            <a:fillRect/>
          </a:stretch>
        </p:blipFill>
        <p:spPr>
          <a:xfrm>
            <a:off x="804469" y="5022748"/>
            <a:ext cx="1584176" cy="338438"/>
          </a:xfrm>
          <a:prstGeom prst="rect">
            <a:avLst/>
          </a:prstGeom>
        </p:spPr>
      </p:pic>
      <p:pic>
        <p:nvPicPr>
          <p:cNvPr id="8" name="图片 7">
            <a:extLst>
              <a:ext uri="{FF2B5EF4-FFF2-40B4-BE49-F238E27FC236}">
                <a16:creationId xmlns:a16="http://schemas.microsoft.com/office/drawing/2014/main" id="{42831D9C-2822-431F-AB32-7E7508EAD435}"/>
              </a:ext>
            </a:extLst>
          </p:cNvPr>
          <p:cNvPicPr>
            <a:picLocks noChangeAspect="1"/>
          </p:cNvPicPr>
          <p:nvPr/>
        </p:nvPicPr>
        <p:blipFill>
          <a:blip r:embed="rId4"/>
          <a:stretch>
            <a:fillRect/>
          </a:stretch>
        </p:blipFill>
        <p:spPr>
          <a:xfrm>
            <a:off x="3439691" y="5022748"/>
            <a:ext cx="2205790" cy="904333"/>
          </a:xfrm>
          <a:prstGeom prst="rect">
            <a:avLst/>
          </a:prstGeom>
        </p:spPr>
      </p:pic>
      <p:pic>
        <p:nvPicPr>
          <p:cNvPr id="9" name="图片 8">
            <a:extLst>
              <a:ext uri="{FF2B5EF4-FFF2-40B4-BE49-F238E27FC236}">
                <a16:creationId xmlns:a16="http://schemas.microsoft.com/office/drawing/2014/main" id="{BAADC933-4C2C-4E65-BE71-AF49E38158A9}"/>
              </a:ext>
            </a:extLst>
          </p:cNvPr>
          <p:cNvPicPr>
            <a:picLocks noChangeAspect="1"/>
          </p:cNvPicPr>
          <p:nvPr/>
        </p:nvPicPr>
        <p:blipFill>
          <a:blip r:embed="rId5"/>
          <a:stretch>
            <a:fillRect/>
          </a:stretch>
        </p:blipFill>
        <p:spPr>
          <a:xfrm>
            <a:off x="6160809" y="4994112"/>
            <a:ext cx="2873260" cy="904333"/>
          </a:xfrm>
          <a:prstGeom prst="rect">
            <a:avLst/>
          </a:prstGeom>
        </p:spPr>
      </p:pic>
    </p:spTree>
    <p:extLst>
      <p:ext uri="{BB962C8B-B14F-4D97-AF65-F5344CB8AC3E}">
        <p14:creationId xmlns:p14="http://schemas.microsoft.com/office/powerpoint/2010/main" val="3956819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4FA6C-D335-40F4-8288-2836A706C190}"/>
              </a:ext>
            </a:extLst>
          </p:cNvPr>
          <p:cNvSpPr>
            <a:spLocks noGrp="1"/>
          </p:cNvSpPr>
          <p:nvPr>
            <p:ph type="title"/>
          </p:nvPr>
        </p:nvSpPr>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3284A59C-2329-49A7-88BB-77BC3695EBE8}"/>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2.1.1 Factor Graphs</a:t>
            </a:r>
          </a:p>
          <a:p>
            <a:r>
              <a:rPr lang="en-US" altLang="zh-CN" dirty="0"/>
              <a:t>Directed Graph</a:t>
            </a:r>
            <a:endParaRPr lang="zh-CN" altLang="en-US" dirty="0"/>
          </a:p>
        </p:txBody>
      </p:sp>
      <p:pic>
        <p:nvPicPr>
          <p:cNvPr id="6" name="图片 5"/>
          <p:cNvPicPr>
            <a:picLocks noChangeAspect="1"/>
          </p:cNvPicPr>
          <p:nvPr/>
        </p:nvPicPr>
        <p:blipFill>
          <a:blip r:embed="rId2"/>
          <a:stretch>
            <a:fillRect/>
          </a:stretch>
        </p:blipFill>
        <p:spPr>
          <a:xfrm>
            <a:off x="447328" y="3317696"/>
            <a:ext cx="3041197" cy="2737077"/>
          </a:xfrm>
          <a:prstGeom prst="rect">
            <a:avLst/>
          </a:prstGeom>
        </p:spPr>
      </p:pic>
      <p:pic>
        <p:nvPicPr>
          <p:cNvPr id="7" name="图片 6"/>
          <p:cNvPicPr>
            <a:picLocks noChangeAspect="1"/>
          </p:cNvPicPr>
          <p:nvPr/>
        </p:nvPicPr>
        <p:blipFill>
          <a:blip r:embed="rId3"/>
          <a:stretch>
            <a:fillRect/>
          </a:stretch>
        </p:blipFill>
        <p:spPr>
          <a:xfrm>
            <a:off x="447328" y="262142"/>
            <a:ext cx="2846512" cy="2406924"/>
          </a:xfrm>
          <a:prstGeom prst="rect">
            <a:avLst/>
          </a:prstGeom>
        </p:spPr>
      </p:pic>
      <p:pic>
        <p:nvPicPr>
          <p:cNvPr id="8" name="图片 7"/>
          <p:cNvPicPr>
            <a:picLocks noChangeAspect="1"/>
          </p:cNvPicPr>
          <p:nvPr/>
        </p:nvPicPr>
        <p:blipFill>
          <a:blip r:embed="rId4"/>
          <a:stretch>
            <a:fillRect/>
          </a:stretch>
        </p:blipFill>
        <p:spPr>
          <a:xfrm>
            <a:off x="4550433" y="3324200"/>
            <a:ext cx="4412703" cy="2984525"/>
          </a:xfrm>
          <a:prstGeom prst="rect">
            <a:avLst/>
          </a:prstGeom>
        </p:spPr>
      </p:pic>
      <p:pic>
        <p:nvPicPr>
          <p:cNvPr id="9" name="图片 8"/>
          <p:cNvPicPr>
            <a:picLocks noChangeAspect="1"/>
          </p:cNvPicPr>
          <p:nvPr/>
        </p:nvPicPr>
        <p:blipFill>
          <a:blip r:embed="rId5"/>
          <a:stretch>
            <a:fillRect/>
          </a:stretch>
        </p:blipFill>
        <p:spPr>
          <a:xfrm>
            <a:off x="3210837" y="1570819"/>
            <a:ext cx="3987800" cy="533400"/>
          </a:xfrm>
          <a:prstGeom prst="rect">
            <a:avLst/>
          </a:prstGeom>
        </p:spPr>
      </p:pic>
    </p:spTree>
    <p:extLst>
      <p:ext uri="{BB962C8B-B14F-4D97-AF65-F5344CB8AC3E}">
        <p14:creationId xmlns:p14="http://schemas.microsoft.com/office/powerpoint/2010/main" val="204278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B4DD6-8E2C-4FC2-80C4-44FC3228CA25}"/>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1163EB08-10EE-44BC-90D7-417CEEE9D65A}"/>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2.1.1 Factor Graphs</a:t>
            </a:r>
          </a:p>
          <a:p>
            <a:pPr>
              <a:buFont typeface="Wingdings" panose="05000000000000000000" pitchFamily="2" charset="2"/>
              <a:buChar char="n"/>
            </a:pPr>
            <a:endParaRPr lang="en-US" altLang="zh-CN" b="1" dirty="0">
              <a:solidFill>
                <a:srgbClr val="0000FF"/>
              </a:solidFill>
            </a:endParaRPr>
          </a:p>
          <a:p>
            <a:endParaRPr lang="zh-CN" altLang="en-US" dirty="0"/>
          </a:p>
        </p:txBody>
      </p:sp>
      <p:pic>
        <p:nvPicPr>
          <p:cNvPr id="4" name="图片 3">
            <a:extLst>
              <a:ext uri="{FF2B5EF4-FFF2-40B4-BE49-F238E27FC236}">
                <a16:creationId xmlns:a16="http://schemas.microsoft.com/office/drawing/2014/main" id="{B63094EC-5888-4495-8C0D-79D221D36721}"/>
              </a:ext>
            </a:extLst>
          </p:cNvPr>
          <p:cNvPicPr>
            <a:picLocks noChangeAspect="1"/>
          </p:cNvPicPr>
          <p:nvPr/>
        </p:nvPicPr>
        <p:blipFill>
          <a:blip r:embed="rId3"/>
          <a:stretch>
            <a:fillRect/>
          </a:stretch>
        </p:blipFill>
        <p:spPr>
          <a:xfrm>
            <a:off x="611560" y="2890180"/>
            <a:ext cx="1872208" cy="1719027"/>
          </a:xfrm>
          <a:prstGeom prst="rect">
            <a:avLst/>
          </a:prstGeom>
        </p:spPr>
      </p:pic>
      <p:pic>
        <p:nvPicPr>
          <p:cNvPr id="5" name="图片 4">
            <a:extLst>
              <a:ext uri="{FF2B5EF4-FFF2-40B4-BE49-F238E27FC236}">
                <a16:creationId xmlns:a16="http://schemas.microsoft.com/office/drawing/2014/main" id="{1E81890D-AEB5-481D-B79C-124002F629CD}"/>
              </a:ext>
            </a:extLst>
          </p:cNvPr>
          <p:cNvPicPr>
            <a:picLocks noChangeAspect="1"/>
          </p:cNvPicPr>
          <p:nvPr/>
        </p:nvPicPr>
        <p:blipFill>
          <a:blip r:embed="rId4"/>
          <a:stretch>
            <a:fillRect/>
          </a:stretch>
        </p:blipFill>
        <p:spPr>
          <a:xfrm>
            <a:off x="2709137" y="2924944"/>
            <a:ext cx="1810125" cy="1656184"/>
          </a:xfrm>
          <a:prstGeom prst="rect">
            <a:avLst/>
          </a:prstGeom>
        </p:spPr>
      </p:pic>
      <p:pic>
        <p:nvPicPr>
          <p:cNvPr id="6" name="图片 5">
            <a:extLst>
              <a:ext uri="{FF2B5EF4-FFF2-40B4-BE49-F238E27FC236}">
                <a16:creationId xmlns:a16="http://schemas.microsoft.com/office/drawing/2014/main" id="{95A29407-F508-44D4-8E1D-0E58DE36E474}"/>
              </a:ext>
            </a:extLst>
          </p:cNvPr>
          <p:cNvPicPr>
            <a:picLocks noChangeAspect="1"/>
          </p:cNvPicPr>
          <p:nvPr/>
        </p:nvPicPr>
        <p:blipFill>
          <a:blip r:embed="rId5"/>
          <a:stretch>
            <a:fillRect/>
          </a:stretch>
        </p:blipFill>
        <p:spPr>
          <a:xfrm>
            <a:off x="4860032" y="2636912"/>
            <a:ext cx="1950037" cy="1944216"/>
          </a:xfrm>
          <a:prstGeom prst="rect">
            <a:avLst/>
          </a:prstGeom>
        </p:spPr>
      </p:pic>
    </p:spTree>
    <p:extLst>
      <p:ext uri="{BB962C8B-B14F-4D97-AF65-F5344CB8AC3E}">
        <p14:creationId xmlns:p14="http://schemas.microsoft.com/office/powerpoint/2010/main" val="22914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0CC65-BD0A-4E24-A879-746E633C8463}"/>
              </a:ext>
            </a:extLst>
          </p:cNvPr>
          <p:cNvSpPr>
            <a:spLocks noGrp="1"/>
          </p:cNvSpPr>
          <p:nvPr>
            <p:ph type="title"/>
          </p:nvPr>
        </p:nvSpPr>
        <p:spPr>
          <a:xfrm>
            <a:off x="457200" y="274638"/>
            <a:ext cx="8229600" cy="1143000"/>
          </a:xfrm>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7A9E13B2-1B13-4C5C-88A5-25EDE82C2E2F}"/>
              </a:ext>
            </a:extLst>
          </p:cNvPr>
          <p:cNvSpPr>
            <a:spLocks noGrp="1"/>
          </p:cNvSpPr>
          <p:nvPr>
            <p:ph idx="1"/>
          </p:nvPr>
        </p:nvSpPr>
        <p:spPr>
          <a:xfrm>
            <a:off x="457200" y="1600200"/>
            <a:ext cx="8229600" cy="4525963"/>
          </a:xfrm>
        </p:spPr>
        <p:txBody>
          <a:bodyPr/>
          <a:lstStyle/>
          <a:p>
            <a:pPr>
              <a:buFont typeface="Wingdings" panose="05000000000000000000" pitchFamily="2" charset="2"/>
              <a:buChar char="n"/>
            </a:pPr>
            <a:r>
              <a:rPr lang="en-US" altLang="zh-CN" b="1" dirty="0">
                <a:solidFill>
                  <a:srgbClr val="0000FF"/>
                </a:solidFill>
              </a:rPr>
              <a:t>2.1.1 Factor Graphs</a:t>
            </a:r>
          </a:p>
          <a:p>
            <a:r>
              <a:rPr lang="en-US" altLang="zh-CN" dirty="0"/>
              <a:t>Directed Polytree</a:t>
            </a:r>
            <a:endParaRPr lang="zh-CN" altLang="en-US" dirty="0"/>
          </a:p>
        </p:txBody>
      </p:sp>
      <p:pic>
        <p:nvPicPr>
          <p:cNvPr id="4" name="图片 3">
            <a:extLst>
              <a:ext uri="{FF2B5EF4-FFF2-40B4-BE49-F238E27FC236}">
                <a16:creationId xmlns:a16="http://schemas.microsoft.com/office/drawing/2014/main" id="{867F439F-C14B-4CF8-ADE7-10188EC4A9CA}"/>
              </a:ext>
            </a:extLst>
          </p:cNvPr>
          <p:cNvPicPr>
            <a:picLocks noChangeAspect="1"/>
          </p:cNvPicPr>
          <p:nvPr/>
        </p:nvPicPr>
        <p:blipFill>
          <a:blip r:embed="rId2"/>
          <a:stretch>
            <a:fillRect/>
          </a:stretch>
        </p:blipFill>
        <p:spPr>
          <a:xfrm>
            <a:off x="0" y="2636912"/>
            <a:ext cx="9144000" cy="3419856"/>
          </a:xfrm>
          <a:prstGeom prst="rect">
            <a:avLst/>
          </a:prstGeom>
        </p:spPr>
      </p:pic>
    </p:spTree>
    <p:extLst>
      <p:ext uri="{BB962C8B-B14F-4D97-AF65-F5344CB8AC3E}">
        <p14:creationId xmlns:p14="http://schemas.microsoft.com/office/powerpoint/2010/main" val="37824818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0A7BC-E6D6-4E37-81B4-B0385E67770F}"/>
              </a:ext>
            </a:extLst>
          </p:cNvPr>
          <p:cNvSpPr>
            <a:spLocks noGrp="1"/>
          </p:cNvSpPr>
          <p:nvPr>
            <p:ph type="title"/>
          </p:nvPr>
        </p:nvSpPr>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7A9CB1ED-6A19-4272-9393-8D29F9C4D85D}"/>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2.1.1 Factor Graphs</a:t>
            </a:r>
          </a:p>
          <a:p>
            <a:r>
              <a:rPr lang="en-US" altLang="zh-CN" dirty="0"/>
              <a:t>Graph with Cycle</a:t>
            </a:r>
            <a:endParaRPr lang="zh-CN" altLang="en-US" dirty="0"/>
          </a:p>
        </p:txBody>
      </p:sp>
      <p:pic>
        <p:nvPicPr>
          <p:cNvPr id="4" name="图片 3">
            <a:extLst>
              <a:ext uri="{FF2B5EF4-FFF2-40B4-BE49-F238E27FC236}">
                <a16:creationId xmlns:a16="http://schemas.microsoft.com/office/drawing/2014/main" id="{E66F8A14-287C-4620-AB09-21072CEBA8B4}"/>
              </a:ext>
            </a:extLst>
          </p:cNvPr>
          <p:cNvPicPr>
            <a:picLocks noChangeAspect="1"/>
          </p:cNvPicPr>
          <p:nvPr/>
        </p:nvPicPr>
        <p:blipFill>
          <a:blip r:embed="rId2"/>
          <a:stretch>
            <a:fillRect/>
          </a:stretch>
        </p:blipFill>
        <p:spPr>
          <a:xfrm>
            <a:off x="35496" y="3591294"/>
            <a:ext cx="9144000" cy="2534869"/>
          </a:xfrm>
          <a:prstGeom prst="rect">
            <a:avLst/>
          </a:prstGeom>
        </p:spPr>
      </p:pic>
    </p:spTree>
    <p:extLst>
      <p:ext uri="{BB962C8B-B14F-4D97-AF65-F5344CB8AC3E}">
        <p14:creationId xmlns:p14="http://schemas.microsoft.com/office/powerpoint/2010/main" val="8858113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851F1-4F62-432D-8AEF-77566FD802C0}"/>
              </a:ext>
            </a:extLst>
          </p:cNvPr>
          <p:cNvSpPr>
            <a:spLocks noGrp="1"/>
          </p:cNvSpPr>
          <p:nvPr>
            <p:ph type="title"/>
          </p:nvPr>
        </p:nvSpPr>
        <p:spPr>
          <a:xfrm>
            <a:off x="457200" y="274638"/>
            <a:ext cx="8229600" cy="1143000"/>
          </a:xfrm>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3E3AEDDF-DB59-4DF3-9683-DD3EB346AAC8}"/>
              </a:ext>
            </a:extLst>
          </p:cNvPr>
          <p:cNvSpPr>
            <a:spLocks noGrp="1"/>
          </p:cNvSpPr>
          <p:nvPr>
            <p:ph idx="1"/>
          </p:nvPr>
        </p:nvSpPr>
        <p:spPr>
          <a:xfrm>
            <a:off x="457200" y="1600200"/>
            <a:ext cx="8229600" cy="4525963"/>
          </a:xfrm>
        </p:spPr>
        <p:txBody>
          <a:bodyPr/>
          <a:lstStyle/>
          <a:p>
            <a:r>
              <a:rPr lang="en-US" altLang="zh-CN"/>
              <a:t>Fully Connected Undirected Graph</a:t>
            </a:r>
            <a:endParaRPr lang="zh-CN" altLang="en-US" dirty="0"/>
          </a:p>
        </p:txBody>
      </p:sp>
      <p:pic>
        <p:nvPicPr>
          <p:cNvPr id="4" name="图片 3">
            <a:extLst>
              <a:ext uri="{FF2B5EF4-FFF2-40B4-BE49-F238E27FC236}">
                <a16:creationId xmlns:a16="http://schemas.microsoft.com/office/drawing/2014/main" id="{6B6B19CC-E757-4319-B645-653A8DE1137D}"/>
              </a:ext>
            </a:extLst>
          </p:cNvPr>
          <p:cNvPicPr>
            <a:picLocks noChangeAspect="1"/>
          </p:cNvPicPr>
          <p:nvPr/>
        </p:nvPicPr>
        <p:blipFill>
          <a:blip r:embed="rId2"/>
          <a:stretch>
            <a:fillRect/>
          </a:stretch>
        </p:blipFill>
        <p:spPr>
          <a:xfrm>
            <a:off x="0" y="2365456"/>
            <a:ext cx="9144000" cy="2875031"/>
          </a:xfrm>
          <a:prstGeom prst="rect">
            <a:avLst/>
          </a:prstGeom>
        </p:spPr>
      </p:pic>
    </p:spTree>
    <p:extLst>
      <p:ext uri="{BB962C8B-B14F-4D97-AF65-F5344CB8AC3E}">
        <p14:creationId xmlns:p14="http://schemas.microsoft.com/office/powerpoint/2010/main" val="21653607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2.1.1 Factor Graphs</a:t>
            </a:r>
          </a:p>
          <a:p>
            <a:pPr lvl="0">
              <a:buFont typeface="Wingdings" panose="05000000000000000000" pitchFamily="2" charset="2"/>
              <a:buChar char="n"/>
              <a:defRPr/>
            </a:pPr>
            <a:r>
              <a:rPr lang="en-US" altLang="zh-CN" sz="2400" b="1" dirty="0"/>
              <a:t>Directed FG vs. Undirected FG</a:t>
            </a:r>
          </a:p>
          <a:p>
            <a:endParaRPr lang="zh-CN" altLang="en-US" dirty="0"/>
          </a:p>
        </p:txBody>
      </p:sp>
      <p:pic>
        <p:nvPicPr>
          <p:cNvPr id="4" name="图片 3">
            <a:extLst>
              <a:ext uri="{FF2B5EF4-FFF2-40B4-BE49-F238E27FC236}">
                <a16:creationId xmlns:a16="http://schemas.microsoft.com/office/drawing/2014/main" id="{C216E59F-908D-4C23-B5EA-D150FAEB7728}"/>
              </a:ext>
            </a:extLst>
          </p:cNvPr>
          <p:cNvPicPr>
            <a:picLocks noChangeAspect="1"/>
          </p:cNvPicPr>
          <p:nvPr/>
        </p:nvPicPr>
        <p:blipFill>
          <a:blip r:embed="rId3"/>
          <a:stretch>
            <a:fillRect/>
          </a:stretch>
        </p:blipFill>
        <p:spPr>
          <a:xfrm>
            <a:off x="683568" y="3356992"/>
            <a:ext cx="1950037" cy="1944216"/>
          </a:xfrm>
          <a:prstGeom prst="rect">
            <a:avLst/>
          </a:prstGeom>
        </p:spPr>
      </p:pic>
      <p:pic>
        <p:nvPicPr>
          <p:cNvPr id="5" name="图片 4">
            <a:extLst>
              <a:ext uri="{FF2B5EF4-FFF2-40B4-BE49-F238E27FC236}">
                <a16:creationId xmlns:a16="http://schemas.microsoft.com/office/drawing/2014/main" id="{163257C7-7C68-4813-B88D-B85A781A240C}"/>
              </a:ext>
            </a:extLst>
          </p:cNvPr>
          <p:cNvPicPr>
            <a:picLocks noChangeAspect="1"/>
          </p:cNvPicPr>
          <p:nvPr/>
        </p:nvPicPr>
        <p:blipFill>
          <a:blip r:embed="rId4"/>
          <a:stretch>
            <a:fillRect/>
          </a:stretch>
        </p:blipFill>
        <p:spPr>
          <a:xfrm>
            <a:off x="3275856" y="2971313"/>
            <a:ext cx="1922140" cy="2320632"/>
          </a:xfrm>
          <a:prstGeom prst="rect">
            <a:avLst/>
          </a:prstGeom>
        </p:spPr>
      </p:pic>
      <p:pic>
        <p:nvPicPr>
          <p:cNvPr id="6" name="图片 5">
            <a:extLst>
              <a:ext uri="{FF2B5EF4-FFF2-40B4-BE49-F238E27FC236}">
                <a16:creationId xmlns:a16="http://schemas.microsoft.com/office/drawing/2014/main" id="{6869348A-0182-4773-85F6-FFD9C8001529}"/>
              </a:ext>
            </a:extLst>
          </p:cNvPr>
          <p:cNvPicPr>
            <a:picLocks noChangeAspect="1"/>
          </p:cNvPicPr>
          <p:nvPr/>
        </p:nvPicPr>
        <p:blipFill>
          <a:blip r:embed="rId5"/>
          <a:stretch>
            <a:fillRect/>
          </a:stretch>
        </p:blipFill>
        <p:spPr>
          <a:xfrm>
            <a:off x="5796136" y="3251588"/>
            <a:ext cx="2304256" cy="2115726"/>
          </a:xfrm>
          <a:prstGeom prst="rect">
            <a:avLst/>
          </a:prstGeom>
        </p:spPr>
      </p:pic>
    </p:spTree>
    <p:extLst>
      <p:ext uri="{BB962C8B-B14F-4D97-AF65-F5344CB8AC3E}">
        <p14:creationId xmlns:p14="http://schemas.microsoft.com/office/powerpoint/2010/main" val="4133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en-US" altLang="zh-CN" b="1" dirty="0">
                <a:solidFill>
                  <a:srgbClr val="0000FF"/>
                </a:solidFill>
              </a:rPr>
              <a:t>1.1 Definitions</a:t>
            </a:r>
            <a:endParaRPr lang="zh-CN" altLang="en-US" b="1" dirty="0">
              <a:solidFill>
                <a:srgbClr val="0000FF"/>
              </a:solidFill>
            </a:endParaRPr>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dirty="0">
                <a:solidFill>
                  <a:srgbClr val="FF0000"/>
                </a:solidFill>
              </a:rPr>
              <a:t>Example -</a:t>
            </a:r>
            <a:r>
              <a:rPr lang="zh-CN" altLang="en-US" dirty="0">
                <a:solidFill>
                  <a:srgbClr val="FF0000"/>
                </a:solidFill>
              </a:rPr>
              <a:t> </a:t>
            </a:r>
            <a:r>
              <a:rPr lang="en-US" altLang="zh-CN" dirty="0"/>
              <a:t>Wet</a:t>
            </a:r>
            <a:r>
              <a:rPr lang="zh-CN" altLang="en-US" dirty="0"/>
              <a:t> </a:t>
            </a:r>
            <a:endParaRPr lang="en-US" altLang="zh-CN" dirty="0"/>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zh-CN" altLang="en-US" dirty="0">
              <a:solidFill>
                <a:srgbClr val="0000FF"/>
              </a:solidFill>
            </a:endParaRPr>
          </a:p>
        </p:txBody>
      </p:sp>
      <p:sp>
        <p:nvSpPr>
          <p:cNvPr id="8" name="文本框 7">
            <a:extLst>
              <a:ext uri="{FF2B5EF4-FFF2-40B4-BE49-F238E27FC236}">
                <a16:creationId xmlns:a16="http://schemas.microsoft.com/office/drawing/2014/main" id="{F127FB62-E0A6-403B-98CC-968B96F2994E}"/>
              </a:ext>
            </a:extLst>
          </p:cNvPr>
          <p:cNvSpPr txBox="1"/>
          <p:nvPr/>
        </p:nvSpPr>
        <p:spPr>
          <a:xfrm>
            <a:off x="539552" y="2852936"/>
            <a:ext cx="4392488" cy="1584176"/>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R = </a:t>
            </a:r>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means it has been </a:t>
            </a:r>
            <a:r>
              <a:rPr lang="en-US" altLang="zh-CN" sz="2400" b="1" i="1" dirty="0">
                <a:solidFill>
                  <a:srgbClr val="0000FF"/>
                </a:solidFill>
                <a:latin typeface="Times New Roman" panose="02020603050405020304" pitchFamily="18" charset="0"/>
                <a:cs typeface="Times New Roman" panose="02020603050405020304" pitchFamily="18" charset="0"/>
              </a:rPr>
              <a:t>R</a:t>
            </a:r>
            <a:r>
              <a:rPr lang="en-US" altLang="zh-CN" sz="2400" dirty="0">
                <a:latin typeface="Times New Roman" panose="02020603050405020304" pitchFamily="18" charset="0"/>
                <a:cs typeface="Times New Roman" panose="02020603050405020304" pitchFamily="18" charset="0"/>
              </a:rPr>
              <a:t>aining</a:t>
            </a:r>
          </a:p>
          <a:p>
            <a:r>
              <a:rPr lang="en-US" altLang="zh-CN" sz="2400" i="1" dirty="0">
                <a:latin typeface="Times New Roman" panose="02020603050405020304" pitchFamily="18" charset="0"/>
                <a:cs typeface="Times New Roman" panose="02020603050405020304" pitchFamily="18" charset="0"/>
              </a:rPr>
              <a:t>S = </a:t>
            </a:r>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means </a:t>
            </a:r>
            <a:r>
              <a:rPr lang="en-US" altLang="zh-CN" sz="2400" b="1" i="1" dirty="0">
                <a:solidFill>
                  <a:srgbClr val="0000FF"/>
                </a:solidFill>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prinkler was left on</a:t>
            </a:r>
          </a:p>
          <a:p>
            <a:r>
              <a:rPr lang="en-US" altLang="zh-CN" sz="2400" i="1" dirty="0">
                <a:latin typeface="Times New Roman" panose="02020603050405020304" pitchFamily="18" charset="0"/>
                <a:cs typeface="Times New Roman" panose="02020603050405020304" pitchFamily="18" charset="0"/>
              </a:rPr>
              <a:t>J = </a:t>
            </a:r>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means </a:t>
            </a:r>
            <a:r>
              <a:rPr lang="en-US" altLang="zh-CN" sz="2400" b="1" i="1" dirty="0">
                <a:solidFill>
                  <a:srgbClr val="0000FF"/>
                </a:solidFill>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ack’s lawn is wet</a:t>
            </a:r>
          </a:p>
          <a:p>
            <a:r>
              <a:rPr lang="en-US" altLang="zh-CN" sz="2400" i="1" dirty="0">
                <a:latin typeface="Times New Roman" panose="02020603050405020304" pitchFamily="18" charset="0"/>
                <a:cs typeface="Times New Roman" panose="02020603050405020304" pitchFamily="18" charset="0"/>
              </a:rPr>
              <a:t>T = </a:t>
            </a:r>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means </a:t>
            </a:r>
            <a:r>
              <a:rPr lang="en-US" altLang="zh-CN" sz="2400" b="1" i="1" dirty="0">
                <a:solidFill>
                  <a:srgbClr val="0000FF"/>
                </a:solidFill>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racey’s lawn is wet</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9" name="对象 8">
            <a:extLst>
              <a:ext uri="{FF2B5EF4-FFF2-40B4-BE49-F238E27FC236}">
                <a16:creationId xmlns:a16="http://schemas.microsoft.com/office/drawing/2014/main" id="{833E6DE3-1CAD-47E9-9ACD-A5BA32E1D31F}"/>
              </a:ext>
            </a:extLst>
          </p:cNvPr>
          <p:cNvGraphicFramePr>
            <a:graphicFrameLocks noChangeAspect="1"/>
          </p:cNvGraphicFramePr>
          <p:nvPr>
            <p:extLst/>
          </p:nvPr>
        </p:nvGraphicFramePr>
        <p:xfrm>
          <a:off x="530119" y="4633366"/>
          <a:ext cx="6264696" cy="864365"/>
        </p:xfrm>
        <a:graphic>
          <a:graphicData uri="http://schemas.openxmlformats.org/presentationml/2006/ole">
            <mc:AlternateContent xmlns:mc="http://schemas.openxmlformats.org/markup-compatibility/2006">
              <mc:Choice xmlns:v="urn:schemas-microsoft-com:vml" Requires="v">
                <p:oleObj spid="_x0000_s1025" name="Equation" r:id="rId4" imgW="3238200" imgH="457200" progId="Equation.DSMT4">
                  <p:embed/>
                </p:oleObj>
              </mc:Choice>
              <mc:Fallback>
                <p:oleObj name="Equation" r:id="rId4" imgW="3238200" imgH="457200" progId="Equation.DSMT4">
                  <p:embed/>
                  <p:pic>
                    <p:nvPicPr>
                      <p:cNvPr id="9" name="对象 8">
                        <a:extLst>
                          <a:ext uri="{FF2B5EF4-FFF2-40B4-BE49-F238E27FC236}">
                            <a16:creationId xmlns:a16="http://schemas.microsoft.com/office/drawing/2014/main" id="{833E6DE3-1CAD-47E9-9ACD-A5BA32E1D31F}"/>
                          </a:ext>
                        </a:extLst>
                      </p:cNvPr>
                      <p:cNvPicPr/>
                      <p:nvPr/>
                    </p:nvPicPr>
                    <p:blipFill>
                      <a:blip r:embed="rId5"/>
                      <a:stretch>
                        <a:fillRect/>
                      </a:stretch>
                    </p:blipFill>
                    <p:spPr>
                      <a:xfrm>
                        <a:off x="530119" y="4633366"/>
                        <a:ext cx="6264696" cy="86436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7F7A5ACA-0A56-4852-A834-8CDDD2E19556}"/>
              </a:ext>
            </a:extLst>
          </p:cNvPr>
          <p:cNvGraphicFramePr>
            <a:graphicFrameLocks noChangeAspect="1"/>
          </p:cNvGraphicFramePr>
          <p:nvPr>
            <p:extLst/>
          </p:nvPr>
        </p:nvGraphicFramePr>
        <p:xfrm>
          <a:off x="5220072" y="2852936"/>
          <a:ext cx="1429816" cy="1340453"/>
        </p:xfrm>
        <a:graphic>
          <a:graphicData uri="http://schemas.openxmlformats.org/presentationml/2006/ole">
            <mc:AlternateContent xmlns:mc="http://schemas.openxmlformats.org/markup-compatibility/2006">
              <mc:Choice xmlns:v="urn:schemas-microsoft-com:vml" Requires="v">
                <p:oleObj spid="_x0000_s1026" name="Equation" r:id="rId6" imgW="203040" imgH="190440" progId="Equation.DSMT4">
                  <p:embed/>
                </p:oleObj>
              </mc:Choice>
              <mc:Fallback>
                <p:oleObj name="Equation" r:id="rId6" imgW="203040" imgH="190440" progId="Equation.DSMT4">
                  <p:embed/>
                  <p:pic>
                    <p:nvPicPr>
                      <p:cNvPr id="10" name="对象 9">
                        <a:extLst>
                          <a:ext uri="{FF2B5EF4-FFF2-40B4-BE49-F238E27FC236}">
                            <a16:creationId xmlns:a16="http://schemas.microsoft.com/office/drawing/2014/main" id="{7F7A5ACA-0A56-4852-A834-8CDDD2E19556}"/>
                          </a:ext>
                        </a:extLst>
                      </p:cNvPr>
                      <p:cNvPicPr/>
                      <p:nvPr/>
                    </p:nvPicPr>
                    <p:blipFill>
                      <a:blip r:embed="rId7"/>
                      <a:stretch>
                        <a:fillRect/>
                      </a:stretch>
                    </p:blipFill>
                    <p:spPr>
                      <a:xfrm>
                        <a:off x="5220072" y="2852936"/>
                        <a:ext cx="1429816" cy="1340453"/>
                      </a:xfrm>
                      <a:prstGeom prst="rect">
                        <a:avLst/>
                      </a:prstGeom>
                      <a:solidFill>
                        <a:srgbClr val="FF0000"/>
                      </a:solidFill>
                    </p:spPr>
                  </p:pic>
                </p:oleObj>
              </mc:Fallback>
            </mc:AlternateContent>
          </a:graphicData>
        </a:graphic>
      </p:graphicFrame>
    </p:spTree>
    <p:extLst>
      <p:ext uri="{BB962C8B-B14F-4D97-AF65-F5344CB8AC3E}">
        <p14:creationId xmlns:p14="http://schemas.microsoft.com/office/powerpoint/2010/main" val="40280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80">
                                          <p:stCondLst>
                                            <p:cond delay="0"/>
                                          </p:stCondLst>
                                        </p:cTn>
                                        <p:tgtEl>
                                          <p:spTgt spid="10"/>
                                        </p:tgtEl>
                                      </p:cBhvr>
                                    </p:animEffect>
                                    <p:anim calcmode="lin" valueType="num">
                                      <p:cBhvr>
                                        <p:cTn id="1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7" dur="26">
                                          <p:stCondLst>
                                            <p:cond delay="650"/>
                                          </p:stCondLst>
                                        </p:cTn>
                                        <p:tgtEl>
                                          <p:spTgt spid="10"/>
                                        </p:tgtEl>
                                      </p:cBhvr>
                                      <p:to x="100000" y="60000"/>
                                    </p:animScale>
                                    <p:animScale>
                                      <p:cBhvr>
                                        <p:cTn id="18" dur="166" decel="50000">
                                          <p:stCondLst>
                                            <p:cond delay="676"/>
                                          </p:stCondLst>
                                        </p:cTn>
                                        <p:tgtEl>
                                          <p:spTgt spid="10"/>
                                        </p:tgtEl>
                                      </p:cBhvr>
                                      <p:to x="100000" y="100000"/>
                                    </p:animScale>
                                    <p:animScale>
                                      <p:cBhvr>
                                        <p:cTn id="19" dur="26">
                                          <p:stCondLst>
                                            <p:cond delay="1312"/>
                                          </p:stCondLst>
                                        </p:cTn>
                                        <p:tgtEl>
                                          <p:spTgt spid="10"/>
                                        </p:tgtEl>
                                      </p:cBhvr>
                                      <p:to x="100000" y="80000"/>
                                    </p:animScale>
                                    <p:animScale>
                                      <p:cBhvr>
                                        <p:cTn id="20" dur="166" decel="50000">
                                          <p:stCondLst>
                                            <p:cond delay="1338"/>
                                          </p:stCondLst>
                                        </p:cTn>
                                        <p:tgtEl>
                                          <p:spTgt spid="10"/>
                                        </p:tgtEl>
                                      </p:cBhvr>
                                      <p:to x="100000" y="100000"/>
                                    </p:animScale>
                                    <p:animScale>
                                      <p:cBhvr>
                                        <p:cTn id="21" dur="26">
                                          <p:stCondLst>
                                            <p:cond delay="1642"/>
                                          </p:stCondLst>
                                        </p:cTn>
                                        <p:tgtEl>
                                          <p:spTgt spid="10"/>
                                        </p:tgtEl>
                                      </p:cBhvr>
                                      <p:to x="100000" y="90000"/>
                                    </p:animScale>
                                    <p:animScale>
                                      <p:cBhvr>
                                        <p:cTn id="22" dur="166" decel="50000">
                                          <p:stCondLst>
                                            <p:cond delay="1668"/>
                                          </p:stCondLst>
                                        </p:cTn>
                                        <p:tgtEl>
                                          <p:spTgt spid="10"/>
                                        </p:tgtEl>
                                      </p:cBhvr>
                                      <p:to x="100000" y="100000"/>
                                    </p:animScale>
                                    <p:animScale>
                                      <p:cBhvr>
                                        <p:cTn id="23" dur="26">
                                          <p:stCondLst>
                                            <p:cond delay="1808"/>
                                          </p:stCondLst>
                                        </p:cTn>
                                        <p:tgtEl>
                                          <p:spTgt spid="10"/>
                                        </p:tgtEl>
                                      </p:cBhvr>
                                      <p:to x="100000" y="95000"/>
                                    </p:animScale>
                                    <p:animScale>
                                      <p:cBhvr>
                                        <p:cTn id="2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2.1.1 Factor Graphs</a:t>
            </a:r>
          </a:p>
          <a:p>
            <a:pPr lvl="0">
              <a:buFont typeface="Wingdings" panose="05000000000000000000" pitchFamily="2" charset="2"/>
              <a:buChar char="n"/>
              <a:defRPr/>
            </a:pPr>
            <a:r>
              <a:rPr lang="en-US" altLang="zh-CN" b="1" dirty="0"/>
              <a:t>FGs of Chain Graph </a:t>
            </a:r>
          </a:p>
          <a:p>
            <a:r>
              <a:rPr lang="en-US" altLang="zh-CN" dirty="0"/>
              <a:t>?</a:t>
            </a:r>
            <a:endParaRPr lang="zh-CN" altLang="en-US" dirty="0"/>
          </a:p>
        </p:txBody>
      </p:sp>
    </p:spTree>
    <p:extLst>
      <p:ext uri="{BB962C8B-B14F-4D97-AF65-F5344CB8AC3E}">
        <p14:creationId xmlns:p14="http://schemas.microsoft.com/office/powerpoint/2010/main" val="25174733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normAutofit/>
          </a:bodyPr>
          <a:lstStyle/>
          <a:p>
            <a:pPr>
              <a:buFont typeface="Wingdings" panose="05000000000000000000" pitchFamily="2" charset="2"/>
              <a:buChar char="n"/>
              <a:defRPr/>
            </a:pPr>
            <a:r>
              <a:rPr lang="en-US" altLang="zh-CN" b="1" dirty="0">
                <a:solidFill>
                  <a:srgbClr val="0000FF"/>
                </a:solidFill>
              </a:rPr>
              <a:t>2.1.1 Factor Graphs</a:t>
            </a:r>
          </a:p>
          <a:p>
            <a:pPr lvl="0">
              <a:buFont typeface="Wingdings" panose="05000000000000000000" pitchFamily="2" charset="2"/>
              <a:buChar char="n"/>
              <a:defRPr/>
            </a:pPr>
            <a:r>
              <a:rPr lang="en-US" altLang="zh-CN" b="1" dirty="0"/>
              <a:t>CI in FGs:</a:t>
            </a:r>
            <a:r>
              <a:rPr lang="zh-CN" altLang="en-US" b="1" dirty="0"/>
              <a:t> </a:t>
            </a:r>
            <a:r>
              <a:rPr lang="en-US" altLang="zh-CN" b="1" dirty="0"/>
              <a:t>A path is blocked if one or more of the following conditions is satisfied:</a:t>
            </a:r>
          </a:p>
          <a:p>
            <a:pPr lvl="0">
              <a:buFont typeface="Wingdings" panose="05000000000000000000" pitchFamily="2" charset="2"/>
              <a:buChar char="l"/>
              <a:defRPr/>
            </a:pPr>
            <a:r>
              <a:rPr lang="en-US" altLang="zh-CN" sz="2400" dirty="0">
                <a:latin typeface="Times New Roman" panose="02020603050405020304" pitchFamily="18" charset="0"/>
                <a:cs typeface="Times New Roman" panose="02020603050405020304" pitchFamily="18" charset="0"/>
              </a:rPr>
              <a:t>One of the variables in the path is in the conditioning set.</a:t>
            </a:r>
          </a:p>
          <a:p>
            <a:pPr lvl="0">
              <a:buFont typeface="Wingdings" panose="05000000000000000000" pitchFamily="2" charset="2"/>
              <a:buChar char="l"/>
              <a:defRPr/>
            </a:pPr>
            <a:r>
              <a:rPr lang="en-US" altLang="zh-CN" sz="2400" dirty="0">
                <a:latin typeface="Times New Roman" panose="02020603050405020304" pitchFamily="18" charset="0"/>
                <a:cs typeface="Times New Roman" panose="02020603050405020304" pitchFamily="18" charset="0"/>
              </a:rPr>
              <a:t>One of the variables or factors in the path has two incoming edges that are part of the path (variable or factor collider), and neither the variable or factor nor any of its descendants are in the conditioning set.</a:t>
            </a:r>
          </a:p>
          <a:p>
            <a:pPr marL="0" lvl="0" indent="0">
              <a:buNone/>
              <a:defRPr/>
            </a:pPr>
            <a:endParaRPr lang="en-US" altLang="zh-CN" b="1" dirty="0"/>
          </a:p>
          <a:p>
            <a:endParaRPr lang="zh-CN" altLang="en-US" dirty="0"/>
          </a:p>
        </p:txBody>
      </p:sp>
    </p:spTree>
    <p:extLst>
      <p:ext uri="{BB962C8B-B14F-4D97-AF65-F5344CB8AC3E}">
        <p14:creationId xmlns:p14="http://schemas.microsoft.com/office/powerpoint/2010/main" val="42681704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ECBC-A85F-4BC5-A6D2-8E9E29B5F74D}"/>
              </a:ext>
            </a:extLst>
          </p:cNvPr>
          <p:cNvSpPr>
            <a:spLocks noGrp="1"/>
          </p:cNvSpPr>
          <p:nvPr>
            <p:ph type="title"/>
          </p:nvPr>
        </p:nvSpPr>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6A02E5BC-4E8B-4A70-866D-AB10ADBDCA39}"/>
              </a:ext>
            </a:extLst>
          </p:cNvPr>
          <p:cNvSpPr>
            <a:spLocks noGrp="1"/>
          </p:cNvSpPr>
          <p:nvPr>
            <p:ph idx="1"/>
          </p:nvPr>
        </p:nvSpPr>
        <p:spPr/>
        <p:txBody>
          <a:bodyPr/>
          <a:lstStyle/>
          <a:p>
            <a:pPr>
              <a:buFont typeface="Wingdings" panose="05000000000000000000" pitchFamily="2" charset="2"/>
              <a:buChar char="n"/>
            </a:pPr>
            <a:r>
              <a:rPr lang="en-US" altLang="zh-CN" b="1" dirty="0">
                <a:solidFill>
                  <a:schemeClr val="bg1">
                    <a:lumMod val="65000"/>
                  </a:schemeClr>
                </a:solidFill>
              </a:rPr>
              <a:t>2.1 Exact Inference </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2.1.1 Factor Graph</a:t>
            </a:r>
          </a:p>
          <a:p>
            <a:pPr marL="0" indent="0">
              <a:buNone/>
            </a:pPr>
            <a:r>
              <a:rPr lang="en-US" altLang="zh-CN" b="1" dirty="0">
                <a:latin typeface="Times New Roman" panose="02020603050405020304" pitchFamily="18" charset="0"/>
                <a:cs typeface="Times New Roman" panose="02020603050405020304" pitchFamily="18" charset="0"/>
              </a:rPr>
              <a:t>       </a:t>
            </a:r>
            <a:r>
              <a:rPr lang="en-US" altLang="zh-CN" b="1" dirty="0">
                <a:solidFill>
                  <a:srgbClr val="0000FF"/>
                </a:solidFill>
                <a:latin typeface="Times New Roman" panose="02020603050405020304" pitchFamily="18" charset="0"/>
                <a:cs typeface="Times New Roman" panose="02020603050405020304" pitchFamily="18" charset="0"/>
              </a:rPr>
              <a:t>2.1.2 Sum-Product</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2.1.3 Max-Product</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2.1.4 Junction-Tree</a:t>
            </a:r>
          </a:p>
          <a:p>
            <a:pPr>
              <a:buFont typeface="Wingdings" panose="05000000000000000000" pitchFamily="2" charset="2"/>
              <a:buChar char="n"/>
            </a:pPr>
            <a:r>
              <a:rPr lang="en-US" altLang="zh-CN" b="1" dirty="0">
                <a:solidFill>
                  <a:schemeClr val="bg1">
                    <a:lumMod val="65000"/>
                  </a:schemeClr>
                </a:solidFill>
              </a:rPr>
              <a:t>2.2 Approximate Inference</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2.2.1 Sampling</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2.2.2 Variational Inference</a:t>
            </a:r>
            <a:endParaRPr lang="zh-CN" altLang="en-US" b="1"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70342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a:t>板书讲解变量消元法。</a:t>
            </a:r>
            <a:endParaRPr kumimoji="1" lang="en-US" altLang="zh-CN" dirty="0"/>
          </a:p>
          <a:p>
            <a:r>
              <a:rPr kumimoji="1" lang="en-US" altLang="zh-CN" dirty="0"/>
              <a:t>Variable Elimination</a:t>
            </a:r>
          </a:p>
          <a:p>
            <a:endParaRPr kumimoji="1" lang="zh-CN" altLang="en-US" dirty="0"/>
          </a:p>
        </p:txBody>
      </p:sp>
    </p:spTree>
    <p:extLst>
      <p:ext uri="{BB962C8B-B14F-4D97-AF65-F5344CB8AC3E}">
        <p14:creationId xmlns:p14="http://schemas.microsoft.com/office/powerpoint/2010/main" val="1314851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22C378-A894-4A23-97DA-AF3DF15381DB}"/>
              </a:ext>
            </a:extLst>
          </p:cNvPr>
          <p:cNvSpPr>
            <a:spLocks noGrp="1"/>
          </p:cNvSpPr>
          <p:nvPr>
            <p:ph type="title"/>
          </p:nvPr>
        </p:nvSpPr>
        <p:spPr/>
        <p:txBody>
          <a:bodyPr/>
          <a:lstStyle/>
          <a:p>
            <a:r>
              <a:rPr lang="en-US" altLang="zh-CN" dirty="0"/>
              <a:t>2. Inference</a:t>
            </a:r>
            <a:endParaRPr lang="zh-CN" altLang="en-US" dirty="0"/>
          </a:p>
        </p:txBody>
      </p:sp>
      <p:sp>
        <p:nvSpPr>
          <p:cNvPr id="3" name="内容占位符 2">
            <a:extLst>
              <a:ext uri="{FF2B5EF4-FFF2-40B4-BE49-F238E27FC236}">
                <a16:creationId xmlns:a16="http://schemas.microsoft.com/office/drawing/2014/main" id="{BEDEF3C7-D69F-4465-B5EA-43AC4B78A698}"/>
              </a:ext>
            </a:extLst>
          </p:cNvPr>
          <p:cNvSpPr>
            <a:spLocks noGrp="1"/>
          </p:cNvSpPr>
          <p:nvPr>
            <p:ph idx="1"/>
          </p:nvPr>
        </p:nvSpPr>
        <p:spPr/>
        <p:txBody>
          <a:bodyPr>
            <a:normAutofit/>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p>
          <a:p>
            <a:pPr>
              <a:buFont typeface="Wingdings" panose="05000000000000000000" pitchFamily="2" charset="2"/>
              <a:buChar char="n"/>
            </a:pPr>
            <a:r>
              <a:rPr lang="en-US" altLang="zh-CN" b="1" dirty="0">
                <a:solidFill>
                  <a:srgbClr val="FF0000"/>
                </a:solidFill>
                <a:latin typeface="Times New Roman" panose="02020603050405020304" pitchFamily="18" charset="0"/>
                <a:cs typeface="Times New Roman" panose="02020603050405020304" pitchFamily="18" charset="0"/>
              </a:rPr>
              <a:t>Goal</a:t>
            </a:r>
          </a:p>
          <a:p>
            <a:pPr marL="514350" indent="-514350">
              <a:buFont typeface="+mj-lt"/>
              <a:buAutoNum type="arabicPeriod"/>
            </a:pPr>
            <a:r>
              <a:rPr lang="en-US" altLang="zh-CN" dirty="0">
                <a:latin typeface="Times New Roman" panose="02020603050405020304" pitchFamily="18" charset="0"/>
                <a:cs typeface="Times New Roman" panose="02020603050405020304" pitchFamily="18" charset="0"/>
              </a:rPr>
              <a:t>To obtain an efficient, exact inference algorithm for finding marginals</a:t>
            </a:r>
          </a:p>
          <a:p>
            <a:pPr marL="514350" indent="-514350">
              <a:buFont typeface="+mj-lt"/>
              <a:buAutoNum type="arabicPeriod"/>
            </a:pPr>
            <a:r>
              <a:rPr lang="en-US" altLang="zh-CN" dirty="0">
                <a:latin typeface="Times New Roman" panose="02020603050405020304" pitchFamily="18" charset="0"/>
                <a:cs typeface="Times New Roman" panose="02020603050405020304" pitchFamily="18" charset="0"/>
              </a:rPr>
              <a:t>In situations where several marginals are required to allow computations to be shared efficiently</a:t>
            </a:r>
          </a:p>
          <a:p>
            <a:pPr>
              <a:buFont typeface="Wingdings" panose="05000000000000000000" pitchFamily="2" charset="2"/>
              <a:buChar char="n"/>
            </a:pPr>
            <a:r>
              <a:rPr lang="en-US" altLang="zh-CN" dirty="0" err="1">
                <a:latin typeface="Times New Roman" panose="02020603050405020304" pitchFamily="18" charset="0"/>
                <a:cs typeface="Times New Roman" panose="02020603050405020304" pitchFamily="18" charset="0"/>
              </a:rPr>
              <a:t>A.k.a</a:t>
            </a:r>
            <a:r>
              <a:rPr lang="en-US" altLang="zh-CN" dirty="0">
                <a:latin typeface="Times New Roman" panose="02020603050405020304" pitchFamily="18" charset="0"/>
                <a:cs typeface="Times New Roman" panose="02020603050405020304" pitchFamily="18" charset="0"/>
              </a:rPr>
              <a:t> </a:t>
            </a:r>
            <a:r>
              <a:rPr lang="en-US" altLang="zh-CN" i="1" dirty="0">
                <a:solidFill>
                  <a:srgbClr val="FF0000"/>
                </a:solidFill>
                <a:latin typeface="Times New Roman" panose="02020603050405020304" pitchFamily="18" charset="0"/>
                <a:cs typeface="Times New Roman" panose="02020603050405020304" pitchFamily="18" charset="0"/>
              </a:rPr>
              <a:t>belief propagation</a:t>
            </a:r>
          </a:p>
          <a:p>
            <a:pPr>
              <a:buFont typeface="Wingdings" panose="05000000000000000000" pitchFamily="2" charset="2"/>
              <a:buChar char="n"/>
            </a:pP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sym typeface="Wingdings" panose="05000000000000000000" pitchFamily="2" charset="2"/>
            </a:endParaRPr>
          </a:p>
          <a:p>
            <a:endParaRPr lang="en-US" altLang="zh-CN" dirty="0">
              <a:latin typeface="Times New Roman" panose="02020603050405020304" pitchFamily="18" charset="0"/>
              <a:cs typeface="Times New Roman" panose="02020603050405020304" pitchFamily="18" charset="0"/>
              <a:sym typeface="Wingdings" panose="05000000000000000000" pitchFamily="2" charset="2"/>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62155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9ACB8-FF30-46E7-8E59-DA6D23937B21}"/>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614E3340-E3B3-44D1-BBB9-12E7CBE67354}"/>
              </a:ext>
            </a:extLst>
          </p:cNvPr>
          <p:cNvSpPr>
            <a:spLocks noGrp="1"/>
          </p:cNvSpPr>
          <p:nvPr>
            <p:ph idx="1"/>
          </p:nvPr>
        </p:nvSpPr>
        <p:spPr/>
        <p:txBody>
          <a:bodyPr>
            <a:normAutofit/>
          </a:bodyPr>
          <a:lstStyle/>
          <a:p>
            <a:pPr>
              <a:buFont typeface="Wingdings" panose="05000000000000000000" pitchFamily="2" charset="2"/>
              <a:buChar char="n"/>
            </a:pPr>
            <a:r>
              <a:rPr lang="en-US" altLang="zh-CN" sz="2400" b="1" dirty="0">
                <a:solidFill>
                  <a:srgbClr val="0000FF"/>
                </a:solidFill>
                <a:latin typeface="Times New Roman" panose="02020603050405020304" pitchFamily="18" charset="0"/>
                <a:cs typeface="Times New Roman" panose="02020603050405020304" pitchFamily="18" charset="0"/>
              </a:rPr>
              <a:t>2.1.2 Sum-Product</a:t>
            </a:r>
          </a:p>
          <a:p>
            <a:pPr>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Example </a:t>
            </a:r>
            <a:r>
              <a:rPr lang="en-US" altLang="zh-CN" sz="24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CN" sz="2400" dirty="0">
                <a:solidFill>
                  <a:srgbClr val="FF0000"/>
                </a:solidFill>
                <a:latin typeface="Times New Roman" panose="02020603050405020304" pitchFamily="18" charset="0"/>
                <a:cs typeface="Times New Roman" panose="02020603050405020304" pitchFamily="18" charset="0"/>
              </a:rPr>
              <a:t>find marginal </a:t>
            </a:r>
            <a:r>
              <a:rPr lang="en-US" altLang="zh-CN" sz="2400" i="1" dirty="0">
                <a:solidFill>
                  <a:srgbClr val="FF0000"/>
                </a:solidFill>
                <a:latin typeface="Times New Roman" panose="02020603050405020304" pitchFamily="18" charset="0"/>
                <a:cs typeface="Times New Roman" panose="02020603050405020304" pitchFamily="18" charset="0"/>
              </a:rPr>
              <a:t>p</a:t>
            </a:r>
            <a:r>
              <a:rPr lang="en-US" altLang="zh-CN" sz="2400" dirty="0">
                <a:solidFill>
                  <a:srgbClr val="FF0000"/>
                </a:solidFill>
                <a:latin typeface="Times New Roman" panose="02020603050405020304" pitchFamily="18" charset="0"/>
                <a:cs typeface="Times New Roman" panose="02020603050405020304" pitchFamily="18" charset="0"/>
              </a:rPr>
              <a:t>(a) ? </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63C59AF-CFC3-4F13-880A-5333C32C5295}"/>
              </a:ext>
            </a:extLst>
          </p:cNvPr>
          <p:cNvPicPr>
            <a:picLocks noChangeAspect="1"/>
          </p:cNvPicPr>
          <p:nvPr/>
        </p:nvPicPr>
        <p:blipFill>
          <a:blip r:embed="rId3"/>
          <a:stretch>
            <a:fillRect/>
          </a:stretch>
        </p:blipFill>
        <p:spPr>
          <a:xfrm>
            <a:off x="683568" y="2708919"/>
            <a:ext cx="5197615" cy="2861187"/>
          </a:xfrm>
          <a:prstGeom prst="rect">
            <a:avLst/>
          </a:prstGeom>
        </p:spPr>
      </p:pic>
      <p:pic>
        <p:nvPicPr>
          <p:cNvPr id="5" name="图片 4">
            <a:extLst>
              <a:ext uri="{FF2B5EF4-FFF2-40B4-BE49-F238E27FC236}">
                <a16:creationId xmlns:a16="http://schemas.microsoft.com/office/drawing/2014/main" id="{D308FD4C-9DB4-4F96-9C2C-F3F643D692EA}"/>
              </a:ext>
            </a:extLst>
          </p:cNvPr>
          <p:cNvPicPr>
            <a:picLocks noChangeAspect="1"/>
          </p:cNvPicPr>
          <p:nvPr/>
        </p:nvPicPr>
        <p:blipFill>
          <a:blip r:embed="rId4"/>
          <a:stretch>
            <a:fillRect/>
          </a:stretch>
        </p:blipFill>
        <p:spPr>
          <a:xfrm>
            <a:off x="827584" y="5906150"/>
            <a:ext cx="5803461" cy="772675"/>
          </a:xfrm>
          <a:prstGeom prst="rect">
            <a:avLst/>
          </a:prstGeom>
        </p:spPr>
      </p:pic>
    </p:spTree>
    <p:extLst>
      <p:ext uri="{BB962C8B-B14F-4D97-AF65-F5344CB8AC3E}">
        <p14:creationId xmlns:p14="http://schemas.microsoft.com/office/powerpoint/2010/main" val="36841042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83466-4EEA-4019-94D7-4CBFB52AFCC3}"/>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8821357F-E0C8-4DB4-A5C0-75649F66366A}"/>
              </a:ext>
            </a:extLst>
          </p:cNvPr>
          <p:cNvSpPr>
            <a:spLocks noGrp="1"/>
          </p:cNvSpPr>
          <p:nvPr>
            <p:ph idx="1"/>
          </p:nvPr>
        </p:nvSpPr>
        <p:spPr/>
        <p:txBody>
          <a:bodyPr>
            <a:normAutofit/>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r>
              <a:rPr lang="en-US" altLang="zh-CN" dirty="0">
                <a:latin typeface="Times New Roman" panose="02020603050405020304" pitchFamily="18" charset="0"/>
                <a:cs typeface="Times New Roman" panose="02020603050405020304" pitchFamily="18" charset="0"/>
              </a:rPr>
              <a:t> Algorithm – Overview</a:t>
            </a: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marL="514350" indent="-514350">
              <a:buAutoNum type="arabicPeriod"/>
            </a:pPr>
            <a:r>
              <a:rPr lang="en-US" altLang="zh-CN" b="1" dirty="0">
                <a:latin typeface="Times New Roman" panose="02020603050405020304" pitchFamily="18" charset="0"/>
                <a:cs typeface="Times New Roman" panose="02020603050405020304" pitchFamily="18" charset="0"/>
              </a:rPr>
              <a:t>Initialization</a:t>
            </a:r>
          </a:p>
          <a:p>
            <a:pPr marL="514350" indent="-514350">
              <a:buAutoNum type="arabicPeriod"/>
            </a:pPr>
            <a:r>
              <a:rPr lang="en-US" altLang="zh-CN" b="1" dirty="0">
                <a:latin typeface="Times New Roman" panose="02020603050405020304" pitchFamily="18" charset="0"/>
                <a:cs typeface="Times New Roman" panose="02020603050405020304" pitchFamily="18" charset="0"/>
              </a:rPr>
              <a:t>Variable to Factor message</a:t>
            </a:r>
          </a:p>
          <a:p>
            <a:pPr marL="514350" indent="-514350">
              <a:buAutoNum type="arabicPeriod"/>
            </a:pPr>
            <a:r>
              <a:rPr lang="en-US" altLang="zh-CN" b="1" dirty="0">
                <a:latin typeface="Times New Roman" panose="02020603050405020304" pitchFamily="18" charset="0"/>
                <a:cs typeface="Times New Roman" panose="02020603050405020304" pitchFamily="18" charset="0"/>
              </a:rPr>
              <a:t>Factor to Variable message</a:t>
            </a:r>
          </a:p>
          <a:p>
            <a:pPr marL="514350" indent="-514350">
              <a:buAutoNum type="arabicPeriod"/>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l"/>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2665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9E8B-0F3C-4899-8E51-9C9BD7788827}"/>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8A4107F8-89B9-4E56-80DE-D79D62D49206}"/>
              </a:ext>
            </a:extLst>
          </p:cNvPr>
          <p:cNvSpPr>
            <a:spLocks noGrp="1"/>
          </p:cNvSpPr>
          <p:nvPr>
            <p:ph idx="1"/>
          </p:nvPr>
        </p:nvSpPr>
        <p:spPr>
          <a:xfrm>
            <a:off x="457200" y="1600200"/>
            <a:ext cx="8229600" cy="4525963"/>
          </a:xfrm>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p>
          <a:p>
            <a:pPr marL="0" indent="0">
              <a:buNone/>
            </a:pPr>
            <a:r>
              <a:rPr lang="en-US" altLang="zh-CN" b="1" dirty="0">
                <a:solidFill>
                  <a:srgbClr val="FF0000"/>
                </a:solidFill>
                <a:latin typeface="Times New Roman" panose="02020603050405020304" pitchFamily="18" charset="0"/>
                <a:cs typeface="Times New Roman" panose="02020603050405020304" pitchFamily="18" charset="0"/>
              </a:rPr>
              <a:t>1. Initialization</a:t>
            </a:r>
          </a:p>
          <a:p>
            <a:pPr>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Message from extremal (</a:t>
            </a:r>
            <a:r>
              <a:rPr lang="en-US" altLang="zh-CN" sz="2400" dirty="0" err="1">
                <a:latin typeface="Times New Roman" panose="02020603050405020304" pitchFamily="18" charset="0"/>
                <a:cs typeface="Times New Roman" panose="02020603050405020304" pitchFamily="18" charset="0"/>
              </a:rPr>
              <a:t>simplical</a:t>
            </a:r>
            <a:r>
              <a:rPr lang="en-US" altLang="zh-CN" sz="2400" dirty="0">
                <a:latin typeface="Times New Roman" panose="02020603050405020304" pitchFamily="18" charset="0"/>
                <a:cs typeface="Times New Roman" panose="02020603050405020304" pitchFamily="18" charset="0"/>
              </a:rPr>
              <a:t>) node factors are initialized to the factor</a:t>
            </a:r>
          </a:p>
          <a:p>
            <a:pPr>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Messages from extremal (</a:t>
            </a:r>
            <a:r>
              <a:rPr lang="en-US" altLang="zh-CN" sz="2400" dirty="0" err="1">
                <a:latin typeface="Times New Roman" panose="02020603050405020304" pitchFamily="18" charset="0"/>
                <a:cs typeface="Times New Roman" panose="02020603050405020304" pitchFamily="18" charset="0"/>
              </a:rPr>
              <a:t>simplical</a:t>
            </a:r>
            <a:r>
              <a:rPr lang="en-US" altLang="zh-CN" sz="2400" dirty="0">
                <a:latin typeface="Times New Roman" panose="02020603050405020304" pitchFamily="18" charset="0"/>
                <a:cs typeface="Times New Roman" panose="02020603050405020304" pitchFamily="18" charset="0"/>
              </a:rPr>
              <a:t>) variable nodes are set to unity </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A85843B-4EE2-4AC5-80E9-37630E63DD83}"/>
              </a:ext>
            </a:extLst>
          </p:cNvPr>
          <p:cNvPicPr>
            <a:picLocks noChangeAspect="1"/>
          </p:cNvPicPr>
          <p:nvPr/>
        </p:nvPicPr>
        <p:blipFill>
          <a:blip r:embed="rId2"/>
          <a:stretch>
            <a:fillRect/>
          </a:stretch>
        </p:blipFill>
        <p:spPr>
          <a:xfrm>
            <a:off x="1691680" y="4908605"/>
            <a:ext cx="2232248" cy="1219151"/>
          </a:xfrm>
          <a:prstGeom prst="rect">
            <a:avLst/>
          </a:prstGeom>
        </p:spPr>
      </p:pic>
      <p:pic>
        <p:nvPicPr>
          <p:cNvPr id="5" name="图片 4">
            <a:extLst>
              <a:ext uri="{FF2B5EF4-FFF2-40B4-BE49-F238E27FC236}">
                <a16:creationId xmlns:a16="http://schemas.microsoft.com/office/drawing/2014/main" id="{4163202B-C706-464A-8DF5-E412E6D875FA}"/>
              </a:ext>
            </a:extLst>
          </p:cNvPr>
          <p:cNvPicPr>
            <a:picLocks noChangeAspect="1"/>
          </p:cNvPicPr>
          <p:nvPr/>
        </p:nvPicPr>
        <p:blipFill>
          <a:blip r:embed="rId3"/>
          <a:stretch>
            <a:fillRect/>
          </a:stretch>
        </p:blipFill>
        <p:spPr>
          <a:xfrm>
            <a:off x="4211960" y="4872872"/>
            <a:ext cx="2304256" cy="1253291"/>
          </a:xfrm>
          <a:prstGeom prst="rect">
            <a:avLst/>
          </a:prstGeom>
        </p:spPr>
      </p:pic>
    </p:spTree>
    <p:extLst>
      <p:ext uri="{BB962C8B-B14F-4D97-AF65-F5344CB8AC3E}">
        <p14:creationId xmlns:p14="http://schemas.microsoft.com/office/powerpoint/2010/main" val="6592795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2CC8C-C76C-490B-B0EC-CE71581B6383}"/>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7674BFE3-E491-4CD7-8401-C555A656D2CB}"/>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p>
          <a:p>
            <a:pPr marL="0" indent="0">
              <a:buNone/>
            </a:pPr>
            <a:r>
              <a:rPr lang="en-US" altLang="zh-CN" b="1" dirty="0">
                <a:solidFill>
                  <a:srgbClr val="FF0000"/>
                </a:solidFill>
                <a:latin typeface="Times New Roman" panose="02020603050405020304" pitchFamily="18" charset="0"/>
                <a:cs typeface="Times New Roman" panose="02020603050405020304" pitchFamily="18" charset="0"/>
              </a:rPr>
              <a:t>2. Variable to Factor message</a:t>
            </a:r>
          </a:p>
          <a:p>
            <a:pPr marL="0" indent="0">
              <a:buNone/>
            </a:pPr>
            <a:endParaRPr lang="zh-CN" altLang="en-US" dirty="0"/>
          </a:p>
        </p:txBody>
      </p:sp>
      <p:pic>
        <p:nvPicPr>
          <p:cNvPr id="4" name="图片 3">
            <a:extLst>
              <a:ext uri="{FF2B5EF4-FFF2-40B4-BE49-F238E27FC236}">
                <a16:creationId xmlns:a16="http://schemas.microsoft.com/office/drawing/2014/main" id="{47AFE559-B9EE-4544-A178-4DD355FB28D0}"/>
              </a:ext>
            </a:extLst>
          </p:cNvPr>
          <p:cNvPicPr>
            <a:picLocks noChangeAspect="1"/>
          </p:cNvPicPr>
          <p:nvPr/>
        </p:nvPicPr>
        <p:blipFill>
          <a:blip r:embed="rId2"/>
          <a:stretch>
            <a:fillRect/>
          </a:stretch>
        </p:blipFill>
        <p:spPr>
          <a:xfrm>
            <a:off x="1187624" y="4149080"/>
            <a:ext cx="4955673" cy="2552216"/>
          </a:xfrm>
          <a:prstGeom prst="rect">
            <a:avLst/>
          </a:prstGeom>
        </p:spPr>
      </p:pic>
      <p:pic>
        <p:nvPicPr>
          <p:cNvPr id="5" name="图片 4">
            <a:extLst>
              <a:ext uri="{FF2B5EF4-FFF2-40B4-BE49-F238E27FC236}">
                <a16:creationId xmlns:a16="http://schemas.microsoft.com/office/drawing/2014/main" id="{303A267E-5A3C-4404-8A4F-58339BC5E739}"/>
              </a:ext>
            </a:extLst>
          </p:cNvPr>
          <p:cNvPicPr>
            <a:picLocks noChangeAspect="1"/>
          </p:cNvPicPr>
          <p:nvPr/>
        </p:nvPicPr>
        <p:blipFill>
          <a:blip r:embed="rId3"/>
          <a:stretch>
            <a:fillRect/>
          </a:stretch>
        </p:blipFill>
        <p:spPr>
          <a:xfrm>
            <a:off x="487328" y="2665961"/>
            <a:ext cx="4977160" cy="1190364"/>
          </a:xfrm>
          <a:prstGeom prst="rect">
            <a:avLst/>
          </a:prstGeom>
        </p:spPr>
      </p:pic>
      <p:cxnSp>
        <p:nvCxnSpPr>
          <p:cNvPr id="7" name="直线箭头连接符 6"/>
          <p:cNvCxnSpPr/>
          <p:nvPr/>
        </p:nvCxnSpPr>
        <p:spPr>
          <a:xfrm>
            <a:off x="4212144" y="5517232"/>
            <a:ext cx="1931153" cy="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62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E583-1209-4D00-9696-AFA8906504BF}"/>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CD357482-1A89-4D6A-A251-13E13C1A60B1}"/>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Sum-Product</a:t>
            </a:r>
          </a:p>
          <a:p>
            <a:pPr marL="0" indent="0">
              <a:buNone/>
            </a:pPr>
            <a:r>
              <a:rPr lang="en-US" altLang="zh-CN" b="1" dirty="0">
                <a:solidFill>
                  <a:srgbClr val="FF0000"/>
                </a:solidFill>
                <a:latin typeface="Times New Roman" panose="02020603050405020304" pitchFamily="18" charset="0"/>
                <a:cs typeface="Times New Roman" panose="02020603050405020304" pitchFamily="18" charset="0"/>
              </a:rPr>
              <a:t>3. Factor to Variable message</a:t>
            </a:r>
          </a:p>
          <a:p>
            <a:pPr marL="0" indent="0">
              <a:buNone/>
            </a:pPr>
            <a:endParaRPr lang="zh-CN" altLang="en-US" dirty="0"/>
          </a:p>
        </p:txBody>
      </p:sp>
      <p:pic>
        <p:nvPicPr>
          <p:cNvPr id="4" name="图片 3">
            <a:extLst>
              <a:ext uri="{FF2B5EF4-FFF2-40B4-BE49-F238E27FC236}">
                <a16:creationId xmlns:a16="http://schemas.microsoft.com/office/drawing/2014/main" id="{ADA9968C-F220-40D9-9930-70D376AA83B1}"/>
              </a:ext>
            </a:extLst>
          </p:cNvPr>
          <p:cNvPicPr>
            <a:picLocks noChangeAspect="1"/>
          </p:cNvPicPr>
          <p:nvPr/>
        </p:nvPicPr>
        <p:blipFill>
          <a:blip r:embed="rId2"/>
          <a:stretch>
            <a:fillRect/>
          </a:stretch>
        </p:blipFill>
        <p:spPr>
          <a:xfrm>
            <a:off x="1835696" y="4055286"/>
            <a:ext cx="4360858" cy="2825162"/>
          </a:xfrm>
          <a:prstGeom prst="rect">
            <a:avLst/>
          </a:prstGeom>
        </p:spPr>
      </p:pic>
      <p:pic>
        <p:nvPicPr>
          <p:cNvPr id="5" name="图片 4">
            <a:extLst>
              <a:ext uri="{FF2B5EF4-FFF2-40B4-BE49-F238E27FC236}">
                <a16:creationId xmlns:a16="http://schemas.microsoft.com/office/drawing/2014/main" id="{B1E8B58D-BA3D-4CF6-8046-5B39B9E9E11B}"/>
              </a:ext>
            </a:extLst>
          </p:cNvPr>
          <p:cNvPicPr>
            <a:picLocks noChangeAspect="1"/>
          </p:cNvPicPr>
          <p:nvPr/>
        </p:nvPicPr>
        <p:blipFill>
          <a:blip r:embed="rId3"/>
          <a:stretch>
            <a:fillRect/>
          </a:stretch>
        </p:blipFill>
        <p:spPr>
          <a:xfrm>
            <a:off x="457199" y="2731724"/>
            <a:ext cx="6127591" cy="1301114"/>
          </a:xfrm>
          <a:prstGeom prst="rect">
            <a:avLst/>
          </a:prstGeom>
        </p:spPr>
      </p:pic>
      <p:cxnSp>
        <p:nvCxnSpPr>
          <p:cNvPr id="6" name="直线箭头连接符 5"/>
          <p:cNvCxnSpPr/>
          <p:nvPr/>
        </p:nvCxnSpPr>
        <p:spPr>
          <a:xfrm>
            <a:off x="4355976" y="5517232"/>
            <a:ext cx="1440160" cy="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61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en-US" altLang="zh-CN" b="1" dirty="0">
                <a:solidFill>
                  <a:srgbClr val="0000FF"/>
                </a:solidFill>
              </a:rPr>
              <a:t>1.1 Definitions</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dirty="0">
                <a:solidFill>
                  <a:srgbClr val="FF0000"/>
                </a:solidFill>
              </a:rPr>
              <a:t>Example - Wet: </a:t>
            </a:r>
            <a:r>
              <a:rPr lang="en-US" altLang="zh-CN" i="1" dirty="0"/>
              <a:t>Conditional Independence</a:t>
            </a: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zh-CN" altLang="en-US" dirty="0">
              <a:solidFill>
                <a:srgbClr val="0000FF"/>
              </a:solidFill>
            </a:endParaRPr>
          </a:p>
        </p:txBody>
      </p:sp>
      <p:pic>
        <p:nvPicPr>
          <p:cNvPr id="4" name="图片 3">
            <a:extLst>
              <a:ext uri="{FF2B5EF4-FFF2-40B4-BE49-F238E27FC236}">
                <a16:creationId xmlns:a16="http://schemas.microsoft.com/office/drawing/2014/main" id="{D87BAF01-1B70-4412-B657-7E13CE67CF54}"/>
              </a:ext>
            </a:extLst>
          </p:cNvPr>
          <p:cNvPicPr>
            <a:picLocks noChangeAspect="1"/>
          </p:cNvPicPr>
          <p:nvPr/>
        </p:nvPicPr>
        <p:blipFill>
          <a:blip r:embed="rId4"/>
          <a:stretch>
            <a:fillRect/>
          </a:stretch>
        </p:blipFill>
        <p:spPr>
          <a:xfrm>
            <a:off x="4325040" y="3399940"/>
            <a:ext cx="2899468" cy="1573836"/>
          </a:xfrm>
          <a:prstGeom prst="rect">
            <a:avLst/>
          </a:prstGeom>
        </p:spPr>
      </p:pic>
      <p:graphicFrame>
        <p:nvGraphicFramePr>
          <p:cNvPr id="9" name="对象 8">
            <a:extLst>
              <a:ext uri="{FF2B5EF4-FFF2-40B4-BE49-F238E27FC236}">
                <a16:creationId xmlns:a16="http://schemas.microsoft.com/office/drawing/2014/main" id="{833E6DE3-1CAD-47E9-9ACD-A5BA32E1D31F}"/>
              </a:ext>
            </a:extLst>
          </p:cNvPr>
          <p:cNvGraphicFramePr>
            <a:graphicFrameLocks noChangeAspect="1"/>
          </p:cNvGraphicFramePr>
          <p:nvPr>
            <p:extLst/>
          </p:nvPr>
        </p:nvGraphicFramePr>
        <p:xfrm>
          <a:off x="1123729" y="3438326"/>
          <a:ext cx="2808312" cy="1497064"/>
        </p:xfrm>
        <a:graphic>
          <a:graphicData uri="http://schemas.openxmlformats.org/presentationml/2006/ole">
            <mc:AlternateContent xmlns:mc="http://schemas.openxmlformats.org/markup-compatibility/2006">
              <mc:Choice xmlns:v="urn:schemas-microsoft-com:vml" Requires="v">
                <p:oleObj spid="_x0000_s2049" name="Equation" r:id="rId5" imgW="1536480" imgH="838080" progId="Equation.DSMT4">
                  <p:embed/>
                </p:oleObj>
              </mc:Choice>
              <mc:Fallback>
                <p:oleObj name="Equation" r:id="rId5" imgW="1536480" imgH="838080" progId="Equation.DSMT4">
                  <p:embed/>
                  <p:pic>
                    <p:nvPicPr>
                      <p:cNvPr id="9" name="对象 8">
                        <a:extLst>
                          <a:ext uri="{FF2B5EF4-FFF2-40B4-BE49-F238E27FC236}">
                            <a16:creationId xmlns:a16="http://schemas.microsoft.com/office/drawing/2014/main" id="{833E6DE3-1CAD-47E9-9ACD-A5BA32E1D31F}"/>
                          </a:ext>
                        </a:extLst>
                      </p:cNvPr>
                      <p:cNvPicPr/>
                      <p:nvPr/>
                    </p:nvPicPr>
                    <p:blipFill>
                      <a:blip r:embed="rId6"/>
                      <a:stretch>
                        <a:fillRect/>
                      </a:stretch>
                    </p:blipFill>
                    <p:spPr>
                      <a:xfrm>
                        <a:off x="1123729" y="3438326"/>
                        <a:ext cx="2808312" cy="1497064"/>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FE6D9C1F-9442-4087-8EC5-BEF488EFDB12}"/>
              </a:ext>
            </a:extLst>
          </p:cNvPr>
          <p:cNvGraphicFramePr>
            <a:graphicFrameLocks noChangeAspect="1"/>
          </p:cNvGraphicFramePr>
          <p:nvPr>
            <p:extLst/>
          </p:nvPr>
        </p:nvGraphicFramePr>
        <p:xfrm>
          <a:off x="1113317" y="5229075"/>
          <a:ext cx="5748964" cy="915817"/>
        </p:xfrm>
        <a:graphic>
          <a:graphicData uri="http://schemas.openxmlformats.org/presentationml/2006/ole">
            <mc:AlternateContent xmlns:mc="http://schemas.openxmlformats.org/markup-compatibility/2006">
              <mc:Choice xmlns:v="urn:schemas-microsoft-com:vml" Requires="v">
                <p:oleObj spid="_x0000_s2050" name="Equation" r:id="rId7" imgW="2806560" imgH="457200" progId="Equation.DSMT4">
                  <p:embed/>
                </p:oleObj>
              </mc:Choice>
              <mc:Fallback>
                <p:oleObj name="Equation" r:id="rId7" imgW="2806560" imgH="457200" progId="Equation.DSMT4">
                  <p:embed/>
                  <p:pic>
                    <p:nvPicPr>
                      <p:cNvPr id="11" name="对象 10">
                        <a:extLst>
                          <a:ext uri="{FF2B5EF4-FFF2-40B4-BE49-F238E27FC236}">
                            <a16:creationId xmlns:a16="http://schemas.microsoft.com/office/drawing/2014/main" id="{FE6D9C1F-9442-4087-8EC5-BEF488EFDB12}"/>
                          </a:ext>
                        </a:extLst>
                      </p:cNvPr>
                      <p:cNvPicPr/>
                      <p:nvPr/>
                    </p:nvPicPr>
                    <p:blipFill>
                      <a:blip r:embed="rId8"/>
                      <a:stretch>
                        <a:fillRect/>
                      </a:stretch>
                    </p:blipFill>
                    <p:spPr>
                      <a:xfrm>
                        <a:off x="1113317" y="5229075"/>
                        <a:ext cx="5748964" cy="915817"/>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D47A7B3C-D495-4D11-9457-6090EB640545}"/>
              </a:ext>
            </a:extLst>
          </p:cNvPr>
          <p:cNvSpPr txBox="1"/>
          <p:nvPr/>
        </p:nvSpPr>
        <p:spPr>
          <a:xfrm>
            <a:off x="7017973" y="5394595"/>
            <a:ext cx="393056" cy="584775"/>
          </a:xfrm>
          <a:prstGeom prst="rect">
            <a:avLst/>
          </a:prstGeom>
          <a:noFill/>
        </p:spPr>
        <p:txBody>
          <a:bodyPr wrap="none" rtlCol="0">
            <a:spAutoFit/>
          </a:bodyPr>
          <a:lstStyle/>
          <a:p>
            <a:r>
              <a:rPr lang="en-US" altLang="zh-CN" sz="3200" b="1" dirty="0">
                <a:highlight>
                  <a:srgbClr val="FF0000"/>
                </a:highlight>
              </a:rPr>
              <a:t>8</a:t>
            </a:r>
            <a:endParaRPr lang="zh-CN" altLang="en-US" sz="3200" b="1" dirty="0">
              <a:highlight>
                <a:srgbClr val="FF0000"/>
              </a:highlight>
            </a:endParaRPr>
          </a:p>
        </p:txBody>
      </p:sp>
      <p:graphicFrame>
        <p:nvGraphicFramePr>
          <p:cNvPr id="8" name="对象 7">
            <a:extLst>
              <a:ext uri="{FF2B5EF4-FFF2-40B4-BE49-F238E27FC236}">
                <a16:creationId xmlns:a16="http://schemas.microsoft.com/office/drawing/2014/main" id="{B19A0AA0-5858-48FE-B703-ABA5B8DA7D8F}"/>
              </a:ext>
            </a:extLst>
          </p:cNvPr>
          <p:cNvGraphicFramePr>
            <a:graphicFrameLocks noChangeAspect="1"/>
          </p:cNvGraphicFramePr>
          <p:nvPr>
            <p:extLst/>
          </p:nvPr>
        </p:nvGraphicFramePr>
        <p:xfrm>
          <a:off x="1101755" y="2752630"/>
          <a:ext cx="5040560" cy="530585"/>
        </p:xfrm>
        <a:graphic>
          <a:graphicData uri="http://schemas.openxmlformats.org/presentationml/2006/ole">
            <mc:AlternateContent xmlns:mc="http://schemas.openxmlformats.org/markup-compatibility/2006">
              <mc:Choice xmlns:v="urn:schemas-microsoft-com:vml" Requires="v">
                <p:oleObj spid="_x0000_s2051" name="Equation" r:id="rId9" imgW="2654280" imgH="279360" progId="Equation.DSMT4">
                  <p:embed/>
                </p:oleObj>
              </mc:Choice>
              <mc:Fallback>
                <p:oleObj name="Equation" r:id="rId9" imgW="2654280" imgH="279360" progId="Equation.DSMT4">
                  <p:embed/>
                  <p:pic>
                    <p:nvPicPr>
                      <p:cNvPr id="8" name="对象 7">
                        <a:extLst>
                          <a:ext uri="{FF2B5EF4-FFF2-40B4-BE49-F238E27FC236}">
                            <a16:creationId xmlns:a16="http://schemas.microsoft.com/office/drawing/2014/main" id="{B19A0AA0-5858-48FE-B703-ABA5B8DA7D8F}"/>
                          </a:ext>
                        </a:extLst>
                      </p:cNvPr>
                      <p:cNvPicPr/>
                      <p:nvPr/>
                    </p:nvPicPr>
                    <p:blipFill>
                      <a:blip r:embed="rId10"/>
                      <a:stretch>
                        <a:fillRect/>
                      </a:stretch>
                    </p:blipFill>
                    <p:spPr>
                      <a:xfrm>
                        <a:off x="1101755" y="2752630"/>
                        <a:ext cx="5040560" cy="530585"/>
                      </a:xfrm>
                      <a:prstGeom prst="rect">
                        <a:avLst/>
                      </a:prstGeom>
                    </p:spPr>
                  </p:pic>
                </p:oleObj>
              </mc:Fallback>
            </mc:AlternateContent>
          </a:graphicData>
        </a:graphic>
      </p:graphicFrame>
    </p:spTree>
    <p:extLst>
      <p:ext uri="{BB962C8B-B14F-4D97-AF65-F5344CB8AC3E}">
        <p14:creationId xmlns:p14="http://schemas.microsoft.com/office/powerpoint/2010/main" val="417702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80">
                                          <p:stCondLst>
                                            <p:cond delay="0"/>
                                          </p:stCondLst>
                                        </p:cTn>
                                        <p:tgtEl>
                                          <p:spTgt spid="12"/>
                                        </p:tgtEl>
                                      </p:cBhvr>
                                    </p:animEffect>
                                    <p:anim calcmode="lin" valueType="num">
                                      <p:cBhvr>
                                        <p:cTn id="1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1" dur="26">
                                          <p:stCondLst>
                                            <p:cond delay="650"/>
                                          </p:stCondLst>
                                        </p:cTn>
                                        <p:tgtEl>
                                          <p:spTgt spid="12"/>
                                        </p:tgtEl>
                                      </p:cBhvr>
                                      <p:to x="100000" y="60000"/>
                                    </p:animScale>
                                    <p:animScale>
                                      <p:cBhvr>
                                        <p:cTn id="22" dur="166" decel="50000">
                                          <p:stCondLst>
                                            <p:cond delay="676"/>
                                          </p:stCondLst>
                                        </p:cTn>
                                        <p:tgtEl>
                                          <p:spTgt spid="12"/>
                                        </p:tgtEl>
                                      </p:cBhvr>
                                      <p:to x="100000" y="100000"/>
                                    </p:animScale>
                                    <p:animScale>
                                      <p:cBhvr>
                                        <p:cTn id="23" dur="26">
                                          <p:stCondLst>
                                            <p:cond delay="1312"/>
                                          </p:stCondLst>
                                        </p:cTn>
                                        <p:tgtEl>
                                          <p:spTgt spid="12"/>
                                        </p:tgtEl>
                                      </p:cBhvr>
                                      <p:to x="100000" y="80000"/>
                                    </p:animScale>
                                    <p:animScale>
                                      <p:cBhvr>
                                        <p:cTn id="24" dur="166" decel="50000">
                                          <p:stCondLst>
                                            <p:cond delay="1338"/>
                                          </p:stCondLst>
                                        </p:cTn>
                                        <p:tgtEl>
                                          <p:spTgt spid="12"/>
                                        </p:tgtEl>
                                      </p:cBhvr>
                                      <p:to x="100000" y="100000"/>
                                    </p:animScale>
                                    <p:animScale>
                                      <p:cBhvr>
                                        <p:cTn id="25" dur="26">
                                          <p:stCondLst>
                                            <p:cond delay="1642"/>
                                          </p:stCondLst>
                                        </p:cTn>
                                        <p:tgtEl>
                                          <p:spTgt spid="12"/>
                                        </p:tgtEl>
                                      </p:cBhvr>
                                      <p:to x="100000" y="90000"/>
                                    </p:animScale>
                                    <p:animScale>
                                      <p:cBhvr>
                                        <p:cTn id="26" dur="166" decel="50000">
                                          <p:stCondLst>
                                            <p:cond delay="1668"/>
                                          </p:stCondLst>
                                        </p:cTn>
                                        <p:tgtEl>
                                          <p:spTgt spid="12"/>
                                        </p:tgtEl>
                                      </p:cBhvr>
                                      <p:to x="100000" y="100000"/>
                                    </p:animScale>
                                    <p:animScale>
                                      <p:cBhvr>
                                        <p:cTn id="27" dur="26">
                                          <p:stCondLst>
                                            <p:cond delay="1808"/>
                                          </p:stCondLst>
                                        </p:cTn>
                                        <p:tgtEl>
                                          <p:spTgt spid="12"/>
                                        </p:tgtEl>
                                      </p:cBhvr>
                                      <p:to x="100000" y="95000"/>
                                    </p:animScale>
                                    <p:animScale>
                                      <p:cBhvr>
                                        <p:cTn id="28"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899892-C447-4FAD-BD6C-866EB7C0584C}"/>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6BA9F897-C11A-4A10-9C1E-976AD20FA1C9}"/>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p>
          <a:p>
            <a:pPr>
              <a:buFont typeface="Wingdings" panose="05000000000000000000" pitchFamily="2" charset="2"/>
              <a:buChar char="n"/>
            </a:pPr>
            <a:r>
              <a:rPr lang="en-US" altLang="zh-CN" b="1" dirty="0">
                <a:solidFill>
                  <a:srgbClr val="FF0000"/>
                </a:solidFill>
                <a:latin typeface="Times New Roman" panose="02020603050405020304" pitchFamily="18" charset="0"/>
                <a:cs typeface="Times New Roman" panose="02020603050405020304" pitchFamily="18" charset="0"/>
              </a:rPr>
              <a:t>Marginal Distribution</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BD16083-BF5E-4035-A954-0C3087E72203}"/>
              </a:ext>
            </a:extLst>
          </p:cNvPr>
          <p:cNvPicPr>
            <a:picLocks noChangeAspect="1"/>
          </p:cNvPicPr>
          <p:nvPr/>
        </p:nvPicPr>
        <p:blipFill>
          <a:blip r:embed="rId2"/>
          <a:stretch>
            <a:fillRect/>
          </a:stretch>
        </p:blipFill>
        <p:spPr>
          <a:xfrm>
            <a:off x="827584" y="4149080"/>
            <a:ext cx="4752528" cy="2307069"/>
          </a:xfrm>
          <a:prstGeom prst="rect">
            <a:avLst/>
          </a:prstGeom>
        </p:spPr>
      </p:pic>
      <p:pic>
        <p:nvPicPr>
          <p:cNvPr id="5" name="图片 4">
            <a:extLst>
              <a:ext uri="{FF2B5EF4-FFF2-40B4-BE49-F238E27FC236}">
                <a16:creationId xmlns:a16="http://schemas.microsoft.com/office/drawing/2014/main" id="{38452A94-B0E9-48C9-A696-C19A7B9DB8B0}"/>
              </a:ext>
            </a:extLst>
          </p:cNvPr>
          <p:cNvPicPr>
            <a:picLocks noChangeAspect="1"/>
          </p:cNvPicPr>
          <p:nvPr/>
        </p:nvPicPr>
        <p:blipFill>
          <a:blip r:embed="rId3"/>
          <a:stretch>
            <a:fillRect/>
          </a:stretch>
        </p:blipFill>
        <p:spPr>
          <a:xfrm>
            <a:off x="827584" y="2580827"/>
            <a:ext cx="3888432" cy="1258730"/>
          </a:xfrm>
          <a:prstGeom prst="rect">
            <a:avLst/>
          </a:prstGeom>
        </p:spPr>
      </p:pic>
      <p:cxnSp>
        <p:nvCxnSpPr>
          <p:cNvPr id="6" name="直线箭头连接符 5"/>
          <p:cNvCxnSpPr/>
          <p:nvPr/>
        </p:nvCxnSpPr>
        <p:spPr>
          <a:xfrm>
            <a:off x="1475656" y="4581128"/>
            <a:ext cx="1584176" cy="576064"/>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flipV="1">
            <a:off x="1475656" y="5339754"/>
            <a:ext cx="1584176" cy="66337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flipH="1" flipV="1">
            <a:off x="3491880" y="5302614"/>
            <a:ext cx="1656184" cy="697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12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9ACB8-FF30-46E7-8E59-DA6D23937B21}"/>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614E3340-E3B3-44D1-BBB9-12E7CBE67354}"/>
              </a:ext>
            </a:extLst>
          </p:cNvPr>
          <p:cNvSpPr>
            <a:spLocks noGrp="1"/>
          </p:cNvSpPr>
          <p:nvPr>
            <p:ph idx="1"/>
          </p:nvPr>
        </p:nvSpPr>
        <p:spPr/>
        <p:txBody>
          <a:bodyPr>
            <a:normAutofit/>
          </a:bodyPr>
          <a:lstStyle/>
          <a:p>
            <a:pPr>
              <a:buFont typeface="Wingdings" panose="05000000000000000000" pitchFamily="2" charset="2"/>
              <a:buChar char="n"/>
            </a:pPr>
            <a:r>
              <a:rPr lang="en-US" altLang="zh-CN" sz="2400" b="1" dirty="0">
                <a:solidFill>
                  <a:srgbClr val="0000FF"/>
                </a:solidFill>
                <a:latin typeface="Times New Roman" panose="02020603050405020304" pitchFamily="18" charset="0"/>
                <a:cs typeface="Times New Roman" panose="02020603050405020304" pitchFamily="18" charset="0"/>
              </a:rPr>
              <a:t>2.1.2 Sum-Product: </a:t>
            </a:r>
            <a:r>
              <a:rPr lang="en-US" altLang="zh-CN" sz="2400" b="1" dirty="0">
                <a:solidFill>
                  <a:srgbClr val="0000FF"/>
                </a:solidFill>
              </a:rPr>
              <a:t> </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Example</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2DB8DB1-00E8-4FF9-A1E8-F43A6AF2FF01}"/>
              </a:ext>
            </a:extLst>
          </p:cNvPr>
          <p:cNvPicPr>
            <a:picLocks noChangeAspect="1"/>
          </p:cNvPicPr>
          <p:nvPr/>
        </p:nvPicPr>
        <p:blipFill>
          <a:blip r:embed="rId3"/>
          <a:stretch>
            <a:fillRect/>
          </a:stretch>
        </p:blipFill>
        <p:spPr>
          <a:xfrm>
            <a:off x="457200" y="2369550"/>
            <a:ext cx="6048672" cy="4155794"/>
          </a:xfrm>
          <a:prstGeom prst="rect">
            <a:avLst/>
          </a:prstGeom>
        </p:spPr>
      </p:pic>
      <p:pic>
        <p:nvPicPr>
          <p:cNvPr id="4" name="图片 3"/>
          <p:cNvPicPr>
            <a:picLocks noChangeAspect="1"/>
          </p:cNvPicPr>
          <p:nvPr/>
        </p:nvPicPr>
        <p:blipFill>
          <a:blip r:embed="rId4"/>
          <a:stretch>
            <a:fillRect/>
          </a:stretch>
        </p:blipFill>
        <p:spPr>
          <a:xfrm>
            <a:off x="251520" y="507053"/>
            <a:ext cx="6990936" cy="727295"/>
          </a:xfrm>
          <a:prstGeom prst="rect">
            <a:avLst/>
          </a:prstGeom>
        </p:spPr>
      </p:pic>
      <p:cxnSp>
        <p:nvCxnSpPr>
          <p:cNvPr id="8" name="直线箭头连接符 7"/>
          <p:cNvCxnSpPr/>
          <p:nvPr/>
        </p:nvCxnSpPr>
        <p:spPr>
          <a:xfrm>
            <a:off x="899592" y="3284984"/>
            <a:ext cx="1440160" cy="0"/>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a:stretch>
            <a:fillRect/>
          </a:stretch>
        </p:blipFill>
        <p:spPr>
          <a:xfrm>
            <a:off x="541352" y="1623918"/>
            <a:ext cx="4690864" cy="849375"/>
          </a:xfrm>
          <a:prstGeom prst="rect">
            <a:avLst/>
          </a:prstGeom>
        </p:spPr>
      </p:pic>
    </p:spTree>
    <p:extLst>
      <p:ext uri="{BB962C8B-B14F-4D97-AF65-F5344CB8AC3E}">
        <p14:creationId xmlns:p14="http://schemas.microsoft.com/office/powerpoint/2010/main" val="104852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ircle(in)">
                                      <p:cBhvr>
                                        <p:cTn id="11" dur="2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9ACB8-FF30-46E7-8E59-DA6D23937B21}"/>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614E3340-E3B3-44D1-BBB9-12E7CBE67354}"/>
              </a:ext>
            </a:extLst>
          </p:cNvPr>
          <p:cNvSpPr>
            <a:spLocks noGrp="1"/>
          </p:cNvSpPr>
          <p:nvPr>
            <p:ph idx="1"/>
          </p:nvPr>
        </p:nvSpPr>
        <p:spPr/>
        <p:txBody>
          <a:bodyPr>
            <a:normAutofit/>
          </a:bodyPr>
          <a:lstStyle/>
          <a:p>
            <a:pPr>
              <a:buFont typeface="Wingdings" panose="05000000000000000000" pitchFamily="2" charset="2"/>
              <a:buChar char="n"/>
            </a:pPr>
            <a:r>
              <a:rPr lang="en-US" altLang="zh-CN" sz="2400" b="1" dirty="0">
                <a:solidFill>
                  <a:srgbClr val="0000FF"/>
                </a:solidFill>
                <a:latin typeface="Times New Roman" panose="02020603050405020304" pitchFamily="18" charset="0"/>
                <a:cs typeface="Times New Roman" panose="02020603050405020304" pitchFamily="18" charset="0"/>
              </a:rPr>
              <a:t>2.1.2 Sum-Product: </a:t>
            </a:r>
            <a:r>
              <a:rPr lang="en-US" altLang="zh-CN" sz="2400" b="1" dirty="0">
                <a:solidFill>
                  <a:srgbClr val="0000FF"/>
                </a:solidFill>
              </a:rPr>
              <a:t> </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Example</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2DB8DB1-00E8-4FF9-A1E8-F43A6AF2FF01}"/>
              </a:ext>
            </a:extLst>
          </p:cNvPr>
          <p:cNvPicPr>
            <a:picLocks noChangeAspect="1"/>
          </p:cNvPicPr>
          <p:nvPr/>
        </p:nvPicPr>
        <p:blipFill>
          <a:blip r:embed="rId3"/>
          <a:stretch>
            <a:fillRect/>
          </a:stretch>
        </p:blipFill>
        <p:spPr>
          <a:xfrm>
            <a:off x="457200" y="2369550"/>
            <a:ext cx="6048672" cy="4155794"/>
          </a:xfrm>
          <a:prstGeom prst="rect">
            <a:avLst/>
          </a:prstGeom>
        </p:spPr>
      </p:pic>
      <p:pic>
        <p:nvPicPr>
          <p:cNvPr id="4" name="图片 3"/>
          <p:cNvPicPr>
            <a:picLocks noChangeAspect="1"/>
          </p:cNvPicPr>
          <p:nvPr/>
        </p:nvPicPr>
        <p:blipFill>
          <a:blip r:embed="rId4"/>
          <a:stretch>
            <a:fillRect/>
          </a:stretch>
        </p:blipFill>
        <p:spPr>
          <a:xfrm>
            <a:off x="251520" y="388673"/>
            <a:ext cx="6990936" cy="727295"/>
          </a:xfrm>
          <a:prstGeom prst="rect">
            <a:avLst/>
          </a:prstGeom>
        </p:spPr>
      </p:pic>
      <p:cxnSp>
        <p:nvCxnSpPr>
          <p:cNvPr id="8" name="直线箭头连接符 7"/>
          <p:cNvCxnSpPr/>
          <p:nvPr/>
        </p:nvCxnSpPr>
        <p:spPr>
          <a:xfrm>
            <a:off x="2123728" y="3284984"/>
            <a:ext cx="1440160" cy="0"/>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5"/>
          <a:stretch>
            <a:fillRect/>
          </a:stretch>
        </p:blipFill>
        <p:spPr>
          <a:xfrm>
            <a:off x="545712" y="1298530"/>
            <a:ext cx="6696744" cy="1274761"/>
          </a:xfrm>
          <a:prstGeom prst="rect">
            <a:avLst/>
          </a:prstGeom>
        </p:spPr>
      </p:pic>
    </p:spTree>
    <p:extLst>
      <p:ext uri="{BB962C8B-B14F-4D97-AF65-F5344CB8AC3E}">
        <p14:creationId xmlns:p14="http://schemas.microsoft.com/office/powerpoint/2010/main" val="178188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9ACB8-FF30-46E7-8E59-DA6D23937B21}"/>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614E3340-E3B3-44D1-BBB9-12E7CBE67354}"/>
              </a:ext>
            </a:extLst>
          </p:cNvPr>
          <p:cNvSpPr>
            <a:spLocks noGrp="1"/>
          </p:cNvSpPr>
          <p:nvPr>
            <p:ph idx="1"/>
          </p:nvPr>
        </p:nvSpPr>
        <p:spPr/>
        <p:txBody>
          <a:bodyPr>
            <a:normAutofit/>
          </a:bodyPr>
          <a:lstStyle/>
          <a:p>
            <a:pPr>
              <a:buFont typeface="Wingdings" panose="05000000000000000000" pitchFamily="2" charset="2"/>
              <a:buChar char="n"/>
            </a:pPr>
            <a:r>
              <a:rPr lang="en-US" altLang="zh-CN" sz="2400" b="1" dirty="0">
                <a:solidFill>
                  <a:srgbClr val="0000FF"/>
                </a:solidFill>
                <a:latin typeface="Times New Roman" panose="02020603050405020304" pitchFamily="18" charset="0"/>
                <a:cs typeface="Times New Roman" panose="02020603050405020304" pitchFamily="18" charset="0"/>
              </a:rPr>
              <a:t>2.1.2 Sum-Product: </a:t>
            </a:r>
            <a:r>
              <a:rPr lang="en-US" altLang="zh-CN" sz="2400" b="1" dirty="0">
                <a:solidFill>
                  <a:srgbClr val="0000FF"/>
                </a:solidFill>
              </a:rPr>
              <a:t> </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Example</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2DB8DB1-00E8-4FF9-A1E8-F43A6AF2FF01}"/>
              </a:ext>
            </a:extLst>
          </p:cNvPr>
          <p:cNvPicPr>
            <a:picLocks noChangeAspect="1"/>
          </p:cNvPicPr>
          <p:nvPr/>
        </p:nvPicPr>
        <p:blipFill>
          <a:blip r:embed="rId3"/>
          <a:stretch>
            <a:fillRect/>
          </a:stretch>
        </p:blipFill>
        <p:spPr>
          <a:xfrm>
            <a:off x="457200" y="2369550"/>
            <a:ext cx="6048672" cy="4155794"/>
          </a:xfrm>
          <a:prstGeom prst="rect">
            <a:avLst/>
          </a:prstGeom>
        </p:spPr>
      </p:pic>
      <p:pic>
        <p:nvPicPr>
          <p:cNvPr id="4" name="图片 3"/>
          <p:cNvPicPr>
            <a:picLocks noChangeAspect="1"/>
          </p:cNvPicPr>
          <p:nvPr/>
        </p:nvPicPr>
        <p:blipFill>
          <a:blip r:embed="rId4"/>
          <a:stretch>
            <a:fillRect/>
          </a:stretch>
        </p:blipFill>
        <p:spPr>
          <a:xfrm>
            <a:off x="251520" y="388673"/>
            <a:ext cx="6990936" cy="727295"/>
          </a:xfrm>
          <a:prstGeom prst="rect">
            <a:avLst/>
          </a:prstGeom>
        </p:spPr>
      </p:pic>
      <p:cxnSp>
        <p:nvCxnSpPr>
          <p:cNvPr id="8" name="直线箭头连接符 7"/>
          <p:cNvCxnSpPr/>
          <p:nvPr/>
        </p:nvCxnSpPr>
        <p:spPr>
          <a:xfrm flipV="1">
            <a:off x="3419872" y="4437112"/>
            <a:ext cx="0" cy="1440160"/>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5"/>
          <a:stretch>
            <a:fillRect/>
          </a:stretch>
        </p:blipFill>
        <p:spPr>
          <a:xfrm>
            <a:off x="421824" y="1254488"/>
            <a:ext cx="4798248" cy="967389"/>
          </a:xfrm>
          <a:prstGeom prst="rect">
            <a:avLst/>
          </a:prstGeom>
        </p:spPr>
      </p:pic>
    </p:spTree>
    <p:extLst>
      <p:ext uri="{BB962C8B-B14F-4D97-AF65-F5344CB8AC3E}">
        <p14:creationId xmlns:p14="http://schemas.microsoft.com/office/powerpoint/2010/main" val="46475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9ACB8-FF30-46E7-8E59-DA6D23937B21}"/>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614E3340-E3B3-44D1-BBB9-12E7CBE67354}"/>
              </a:ext>
            </a:extLst>
          </p:cNvPr>
          <p:cNvSpPr>
            <a:spLocks noGrp="1"/>
          </p:cNvSpPr>
          <p:nvPr>
            <p:ph idx="1"/>
          </p:nvPr>
        </p:nvSpPr>
        <p:spPr/>
        <p:txBody>
          <a:bodyPr>
            <a:normAutofit/>
          </a:bodyPr>
          <a:lstStyle/>
          <a:p>
            <a:pPr>
              <a:buFont typeface="Wingdings" panose="05000000000000000000" pitchFamily="2" charset="2"/>
              <a:buChar char="n"/>
            </a:pPr>
            <a:r>
              <a:rPr lang="en-US" altLang="zh-CN" sz="2400" b="1" dirty="0">
                <a:solidFill>
                  <a:srgbClr val="0000FF"/>
                </a:solidFill>
                <a:latin typeface="Times New Roman" panose="02020603050405020304" pitchFamily="18" charset="0"/>
                <a:cs typeface="Times New Roman" panose="02020603050405020304" pitchFamily="18" charset="0"/>
              </a:rPr>
              <a:t>2.1.2 Sum-Product: </a:t>
            </a:r>
            <a:r>
              <a:rPr lang="en-US" altLang="zh-CN" sz="2400" b="1" dirty="0">
                <a:solidFill>
                  <a:srgbClr val="0000FF"/>
                </a:solidFill>
              </a:rPr>
              <a:t> </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Example</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2DB8DB1-00E8-4FF9-A1E8-F43A6AF2FF01}"/>
              </a:ext>
            </a:extLst>
          </p:cNvPr>
          <p:cNvPicPr>
            <a:picLocks noChangeAspect="1"/>
          </p:cNvPicPr>
          <p:nvPr/>
        </p:nvPicPr>
        <p:blipFill>
          <a:blip r:embed="rId3"/>
          <a:stretch>
            <a:fillRect/>
          </a:stretch>
        </p:blipFill>
        <p:spPr>
          <a:xfrm>
            <a:off x="457200" y="2369550"/>
            <a:ext cx="6048672" cy="4155794"/>
          </a:xfrm>
          <a:prstGeom prst="rect">
            <a:avLst/>
          </a:prstGeom>
        </p:spPr>
      </p:pic>
      <p:pic>
        <p:nvPicPr>
          <p:cNvPr id="4" name="图片 3"/>
          <p:cNvPicPr>
            <a:picLocks noChangeAspect="1"/>
          </p:cNvPicPr>
          <p:nvPr/>
        </p:nvPicPr>
        <p:blipFill>
          <a:blip r:embed="rId4"/>
          <a:stretch>
            <a:fillRect/>
          </a:stretch>
        </p:blipFill>
        <p:spPr>
          <a:xfrm>
            <a:off x="251520" y="388673"/>
            <a:ext cx="6990936" cy="727295"/>
          </a:xfrm>
          <a:prstGeom prst="rect">
            <a:avLst/>
          </a:prstGeom>
        </p:spPr>
      </p:pic>
      <p:cxnSp>
        <p:nvCxnSpPr>
          <p:cNvPr id="8" name="直线箭头连接符 7"/>
          <p:cNvCxnSpPr/>
          <p:nvPr/>
        </p:nvCxnSpPr>
        <p:spPr>
          <a:xfrm flipV="1">
            <a:off x="3419872" y="3356992"/>
            <a:ext cx="0" cy="1080120"/>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5"/>
          <a:stretch>
            <a:fillRect/>
          </a:stretch>
        </p:blipFill>
        <p:spPr>
          <a:xfrm>
            <a:off x="457200" y="1252911"/>
            <a:ext cx="6419056" cy="1215730"/>
          </a:xfrm>
          <a:prstGeom prst="rect">
            <a:avLst/>
          </a:prstGeom>
        </p:spPr>
      </p:pic>
    </p:spTree>
    <p:extLst>
      <p:ext uri="{BB962C8B-B14F-4D97-AF65-F5344CB8AC3E}">
        <p14:creationId xmlns:p14="http://schemas.microsoft.com/office/powerpoint/2010/main" val="15094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9ACB8-FF30-46E7-8E59-DA6D23937B21}"/>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614E3340-E3B3-44D1-BBB9-12E7CBE67354}"/>
              </a:ext>
            </a:extLst>
          </p:cNvPr>
          <p:cNvSpPr>
            <a:spLocks noGrp="1"/>
          </p:cNvSpPr>
          <p:nvPr>
            <p:ph idx="1"/>
          </p:nvPr>
        </p:nvSpPr>
        <p:spPr/>
        <p:txBody>
          <a:bodyPr>
            <a:normAutofit/>
          </a:bodyPr>
          <a:lstStyle/>
          <a:p>
            <a:pPr>
              <a:buFont typeface="Wingdings" panose="05000000000000000000" pitchFamily="2" charset="2"/>
              <a:buChar char="n"/>
            </a:pPr>
            <a:r>
              <a:rPr lang="en-US" altLang="zh-CN" sz="2400" b="1" dirty="0">
                <a:solidFill>
                  <a:srgbClr val="0000FF"/>
                </a:solidFill>
                <a:latin typeface="Times New Roman" panose="02020603050405020304" pitchFamily="18" charset="0"/>
                <a:cs typeface="Times New Roman" panose="02020603050405020304" pitchFamily="18" charset="0"/>
              </a:rPr>
              <a:t>2.1.2 Sum-Product: </a:t>
            </a:r>
            <a:r>
              <a:rPr lang="en-US" altLang="zh-CN" sz="2400" b="1" dirty="0">
                <a:solidFill>
                  <a:srgbClr val="0000FF"/>
                </a:solidFill>
              </a:rPr>
              <a:t> </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Example</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2DB8DB1-00E8-4FF9-A1E8-F43A6AF2FF01}"/>
              </a:ext>
            </a:extLst>
          </p:cNvPr>
          <p:cNvPicPr>
            <a:picLocks noChangeAspect="1"/>
          </p:cNvPicPr>
          <p:nvPr/>
        </p:nvPicPr>
        <p:blipFill>
          <a:blip r:embed="rId3"/>
          <a:stretch>
            <a:fillRect/>
          </a:stretch>
        </p:blipFill>
        <p:spPr>
          <a:xfrm>
            <a:off x="457200" y="2369550"/>
            <a:ext cx="6048672" cy="4155794"/>
          </a:xfrm>
          <a:prstGeom prst="rect">
            <a:avLst/>
          </a:prstGeom>
        </p:spPr>
      </p:pic>
      <p:pic>
        <p:nvPicPr>
          <p:cNvPr id="4" name="图片 3"/>
          <p:cNvPicPr>
            <a:picLocks noChangeAspect="1"/>
          </p:cNvPicPr>
          <p:nvPr/>
        </p:nvPicPr>
        <p:blipFill>
          <a:blip r:embed="rId4"/>
          <a:stretch>
            <a:fillRect/>
          </a:stretch>
        </p:blipFill>
        <p:spPr>
          <a:xfrm>
            <a:off x="-7992" y="408543"/>
            <a:ext cx="6990936" cy="727295"/>
          </a:xfrm>
          <a:prstGeom prst="rect">
            <a:avLst/>
          </a:prstGeom>
        </p:spPr>
      </p:pic>
      <p:cxnSp>
        <p:nvCxnSpPr>
          <p:cNvPr id="8" name="直线箭头连接符 7"/>
          <p:cNvCxnSpPr/>
          <p:nvPr/>
        </p:nvCxnSpPr>
        <p:spPr>
          <a:xfrm>
            <a:off x="3347864" y="3284984"/>
            <a:ext cx="1296144" cy="0"/>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5"/>
          <a:stretch>
            <a:fillRect/>
          </a:stretch>
        </p:blipFill>
        <p:spPr>
          <a:xfrm>
            <a:off x="72008" y="1382716"/>
            <a:ext cx="9144000" cy="823139"/>
          </a:xfrm>
          <a:prstGeom prst="rect">
            <a:avLst/>
          </a:prstGeom>
        </p:spPr>
      </p:pic>
      <p:cxnSp>
        <p:nvCxnSpPr>
          <p:cNvPr id="11" name="直线箭头连接符 10"/>
          <p:cNvCxnSpPr/>
          <p:nvPr/>
        </p:nvCxnSpPr>
        <p:spPr>
          <a:xfrm flipV="1">
            <a:off x="3461360" y="3429000"/>
            <a:ext cx="0" cy="1113581"/>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2195736" y="3284984"/>
            <a:ext cx="1008112" cy="0"/>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14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9ACB8-FF30-46E7-8E59-DA6D23937B21}"/>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614E3340-E3B3-44D1-BBB9-12E7CBE67354}"/>
              </a:ext>
            </a:extLst>
          </p:cNvPr>
          <p:cNvSpPr>
            <a:spLocks noGrp="1"/>
          </p:cNvSpPr>
          <p:nvPr>
            <p:ph idx="1"/>
          </p:nvPr>
        </p:nvSpPr>
        <p:spPr/>
        <p:txBody>
          <a:bodyPr>
            <a:normAutofit/>
          </a:bodyPr>
          <a:lstStyle/>
          <a:p>
            <a:pPr>
              <a:buFont typeface="Wingdings" panose="05000000000000000000" pitchFamily="2" charset="2"/>
              <a:buChar char="n"/>
            </a:pPr>
            <a:r>
              <a:rPr lang="en-US" altLang="zh-CN" sz="2400" b="1" dirty="0">
                <a:solidFill>
                  <a:srgbClr val="0000FF"/>
                </a:solidFill>
                <a:latin typeface="Times New Roman" panose="02020603050405020304" pitchFamily="18" charset="0"/>
                <a:cs typeface="Times New Roman" panose="02020603050405020304" pitchFamily="18" charset="0"/>
              </a:rPr>
              <a:t>2.1.2 Sum-Product: </a:t>
            </a:r>
            <a:r>
              <a:rPr lang="en-US" altLang="zh-CN" sz="2400" b="1" dirty="0">
                <a:solidFill>
                  <a:srgbClr val="0000FF"/>
                </a:solidFill>
              </a:rPr>
              <a:t> </a:t>
            </a:r>
            <a:r>
              <a:rPr lang="en-US" altLang="zh-CN" sz="2400" b="1" dirty="0">
                <a:latin typeface="Times New Roman" panose="02020603050405020304" pitchFamily="18" charset="0"/>
                <a:cs typeface="Times New Roman" panose="02020603050405020304" pitchFamily="18" charset="0"/>
                <a:sym typeface="Wingdings" panose="05000000000000000000" pitchFamily="2" charset="2"/>
              </a:rPr>
              <a:t>Example</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2DB8DB1-00E8-4FF9-A1E8-F43A6AF2FF01}"/>
              </a:ext>
            </a:extLst>
          </p:cNvPr>
          <p:cNvPicPr>
            <a:picLocks noChangeAspect="1"/>
          </p:cNvPicPr>
          <p:nvPr/>
        </p:nvPicPr>
        <p:blipFill>
          <a:blip r:embed="rId3"/>
          <a:stretch>
            <a:fillRect/>
          </a:stretch>
        </p:blipFill>
        <p:spPr>
          <a:xfrm>
            <a:off x="457200" y="2369550"/>
            <a:ext cx="6048672" cy="4155794"/>
          </a:xfrm>
          <a:prstGeom prst="rect">
            <a:avLst/>
          </a:prstGeom>
        </p:spPr>
      </p:pic>
      <p:pic>
        <p:nvPicPr>
          <p:cNvPr id="4" name="图片 3"/>
          <p:cNvPicPr>
            <a:picLocks noChangeAspect="1"/>
          </p:cNvPicPr>
          <p:nvPr/>
        </p:nvPicPr>
        <p:blipFill>
          <a:blip r:embed="rId4"/>
          <a:stretch>
            <a:fillRect/>
          </a:stretch>
        </p:blipFill>
        <p:spPr>
          <a:xfrm>
            <a:off x="-7992" y="408543"/>
            <a:ext cx="6990936" cy="727295"/>
          </a:xfrm>
          <a:prstGeom prst="rect">
            <a:avLst/>
          </a:prstGeom>
        </p:spPr>
      </p:pic>
      <p:cxnSp>
        <p:nvCxnSpPr>
          <p:cNvPr id="8" name="直线箭头连接符 7"/>
          <p:cNvCxnSpPr/>
          <p:nvPr/>
        </p:nvCxnSpPr>
        <p:spPr>
          <a:xfrm>
            <a:off x="4716016" y="3284984"/>
            <a:ext cx="1296144" cy="0"/>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a:stretch>
            <a:fillRect/>
          </a:stretch>
        </p:blipFill>
        <p:spPr>
          <a:xfrm>
            <a:off x="-7992" y="1373232"/>
            <a:ext cx="7964368" cy="1188955"/>
          </a:xfrm>
          <a:prstGeom prst="rect">
            <a:avLst/>
          </a:prstGeom>
        </p:spPr>
      </p:pic>
    </p:spTree>
    <p:extLst>
      <p:ext uri="{BB962C8B-B14F-4D97-AF65-F5344CB8AC3E}">
        <p14:creationId xmlns:p14="http://schemas.microsoft.com/office/powerpoint/2010/main" val="55916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9ACB8-FF30-46E7-8E59-DA6D23937B21}"/>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614E3340-E3B3-44D1-BBB9-12E7CBE67354}"/>
              </a:ext>
            </a:extLst>
          </p:cNvPr>
          <p:cNvSpPr>
            <a:spLocks noGrp="1"/>
          </p:cNvSpPr>
          <p:nvPr>
            <p:ph idx="1"/>
          </p:nvPr>
        </p:nvSpPr>
        <p:spPr/>
        <p:txBody>
          <a:bodyPr>
            <a:normAutofit/>
          </a:bodyPr>
          <a:lstStyle/>
          <a:p>
            <a:pPr>
              <a:buFont typeface="Wingdings" panose="05000000000000000000" pitchFamily="2" charset="2"/>
              <a:buChar char="n"/>
            </a:pPr>
            <a:r>
              <a:rPr lang="en-US" altLang="zh-CN" sz="2400" b="1" dirty="0">
                <a:solidFill>
                  <a:srgbClr val="0000FF"/>
                </a:solidFill>
                <a:latin typeface="Times New Roman" panose="02020603050405020304" pitchFamily="18" charset="0"/>
                <a:cs typeface="Times New Roman" panose="02020603050405020304" pitchFamily="18" charset="0"/>
              </a:rPr>
              <a:t>2.1.2 Sum-Product</a:t>
            </a:r>
          </a:p>
          <a:p>
            <a:pPr>
              <a:buFont typeface="Wingdings" panose="05000000000000000000" pitchFamily="2" charset="2"/>
              <a:buChar char="n"/>
            </a:pPr>
            <a:r>
              <a:rPr lang="en-US" altLang="zh-CN" sz="24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Example – 1: p(x2) = ?</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5D5508F-2B74-48B0-A3DB-FB2685082D52}"/>
              </a:ext>
            </a:extLst>
          </p:cNvPr>
          <p:cNvPicPr>
            <a:picLocks noChangeAspect="1"/>
          </p:cNvPicPr>
          <p:nvPr/>
        </p:nvPicPr>
        <p:blipFill>
          <a:blip r:embed="rId2"/>
          <a:stretch>
            <a:fillRect/>
          </a:stretch>
        </p:blipFill>
        <p:spPr>
          <a:xfrm>
            <a:off x="683568" y="2754218"/>
            <a:ext cx="6480720" cy="3554507"/>
          </a:xfrm>
          <a:prstGeom prst="rect">
            <a:avLst/>
          </a:prstGeom>
        </p:spPr>
      </p:pic>
      <p:pic>
        <p:nvPicPr>
          <p:cNvPr id="6" name="图片 5">
            <a:extLst>
              <a:ext uri="{FF2B5EF4-FFF2-40B4-BE49-F238E27FC236}">
                <a16:creationId xmlns:a16="http://schemas.microsoft.com/office/drawing/2014/main" id="{E2DB8DB1-00E8-4FF9-A1E8-F43A6AF2FF01}"/>
              </a:ext>
            </a:extLst>
          </p:cNvPr>
          <p:cNvPicPr>
            <a:picLocks noChangeAspect="1"/>
          </p:cNvPicPr>
          <p:nvPr/>
        </p:nvPicPr>
        <p:blipFill>
          <a:blip r:embed="rId3"/>
          <a:stretch>
            <a:fillRect/>
          </a:stretch>
        </p:blipFill>
        <p:spPr>
          <a:xfrm>
            <a:off x="5580112" y="1268760"/>
            <a:ext cx="3333056" cy="2332372"/>
          </a:xfrm>
          <a:prstGeom prst="rect">
            <a:avLst/>
          </a:prstGeom>
        </p:spPr>
      </p:pic>
    </p:spTree>
    <p:extLst>
      <p:ext uri="{BB962C8B-B14F-4D97-AF65-F5344CB8AC3E}">
        <p14:creationId xmlns:p14="http://schemas.microsoft.com/office/powerpoint/2010/main" val="36836158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29F24-9004-4A93-A742-6C425DCB059C}"/>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9431D9C4-B787-4AFB-A8B4-9900ED943D6B}"/>
              </a:ext>
            </a:extLst>
          </p:cNvPr>
          <p:cNvSpPr>
            <a:spLocks noGrp="1"/>
          </p:cNvSpPr>
          <p:nvPr>
            <p:ph idx="1"/>
          </p:nvPr>
        </p:nvSpPr>
        <p:spPr/>
        <p:txBody>
          <a:bodyPr/>
          <a:lstStyle/>
          <a:p>
            <a:pPr>
              <a:buFont typeface="Wingdings" panose="05000000000000000000" pitchFamily="2" charset="2"/>
              <a:buChar char="n"/>
            </a:pPr>
            <a:r>
              <a:rPr lang="zh-CN" altLang="en-US" dirty="0"/>
              <a:t>写出下图红色箭头的消息表达式</a:t>
            </a:r>
          </a:p>
        </p:txBody>
      </p:sp>
      <p:pic>
        <p:nvPicPr>
          <p:cNvPr id="4" name="图片 3">
            <a:extLst>
              <a:ext uri="{FF2B5EF4-FFF2-40B4-BE49-F238E27FC236}">
                <a16:creationId xmlns:a16="http://schemas.microsoft.com/office/drawing/2014/main" id="{8A0EBDB0-3EF0-4FE2-93DE-C4FC1A0A495D}"/>
              </a:ext>
            </a:extLst>
          </p:cNvPr>
          <p:cNvPicPr>
            <a:picLocks noChangeAspect="1"/>
          </p:cNvPicPr>
          <p:nvPr/>
        </p:nvPicPr>
        <p:blipFill>
          <a:blip r:embed="rId2"/>
          <a:stretch>
            <a:fillRect/>
          </a:stretch>
        </p:blipFill>
        <p:spPr>
          <a:xfrm>
            <a:off x="1115616" y="2276872"/>
            <a:ext cx="5791384" cy="3528392"/>
          </a:xfrm>
          <a:prstGeom prst="rect">
            <a:avLst/>
          </a:prstGeom>
        </p:spPr>
      </p:pic>
    </p:spTree>
    <p:extLst>
      <p:ext uri="{BB962C8B-B14F-4D97-AF65-F5344CB8AC3E}">
        <p14:creationId xmlns:p14="http://schemas.microsoft.com/office/powerpoint/2010/main" val="13755046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A8777-2D9A-4522-AC1A-BD6222A7397C}"/>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718AAFB1-0799-4E04-AE6C-7FABB1518DF4}"/>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p>
          <a:p>
            <a:r>
              <a:rPr lang="en-US" altLang="zh-CN" dirty="0"/>
              <a:t>Dealing with evidence</a:t>
            </a:r>
            <a:endParaRPr lang="zh-CN" altLang="en-US" dirty="0"/>
          </a:p>
        </p:txBody>
      </p:sp>
    </p:spTree>
    <p:extLst>
      <p:ext uri="{BB962C8B-B14F-4D97-AF65-F5344CB8AC3E}">
        <p14:creationId xmlns:p14="http://schemas.microsoft.com/office/powerpoint/2010/main" val="616754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en-US" altLang="zh-CN" b="1" dirty="0">
                <a:solidFill>
                  <a:srgbClr val="0000FF"/>
                </a:solidFill>
              </a:rPr>
              <a:t>1.1 Definitions</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dirty="0">
                <a:solidFill>
                  <a:srgbClr val="FF0000"/>
                </a:solidFill>
              </a:rPr>
              <a:t>Example</a:t>
            </a:r>
            <a:r>
              <a:rPr lang="zh-CN" altLang="en-US" dirty="0">
                <a:solidFill>
                  <a:srgbClr val="FF0000"/>
                </a:solidFill>
              </a:rPr>
              <a:t> </a:t>
            </a:r>
            <a:r>
              <a:rPr lang="en-US" altLang="zh-CN" dirty="0">
                <a:solidFill>
                  <a:srgbClr val="FF0000"/>
                </a:solidFill>
              </a:rPr>
              <a:t>-</a:t>
            </a:r>
            <a:r>
              <a:rPr lang="zh-CN" altLang="en-US" dirty="0">
                <a:solidFill>
                  <a:srgbClr val="FF0000"/>
                </a:solidFill>
              </a:rPr>
              <a:t> </a:t>
            </a:r>
            <a:r>
              <a:rPr lang="en-US" altLang="zh-CN" dirty="0">
                <a:solidFill>
                  <a:srgbClr val="FF0000"/>
                </a:solidFill>
              </a:rPr>
              <a:t>Wet: </a:t>
            </a:r>
            <a:r>
              <a:rPr lang="en-US" altLang="zh-CN" i="1" dirty="0"/>
              <a:t>Inference</a:t>
            </a: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zh-CN" altLang="en-US" dirty="0">
              <a:solidFill>
                <a:srgbClr val="0000FF"/>
              </a:solidFill>
            </a:endParaRPr>
          </a:p>
        </p:txBody>
      </p:sp>
      <p:pic>
        <p:nvPicPr>
          <p:cNvPr id="4" name="图片 3">
            <a:extLst>
              <a:ext uri="{FF2B5EF4-FFF2-40B4-BE49-F238E27FC236}">
                <a16:creationId xmlns:a16="http://schemas.microsoft.com/office/drawing/2014/main" id="{D87BAF01-1B70-4412-B657-7E13CE67CF54}"/>
              </a:ext>
            </a:extLst>
          </p:cNvPr>
          <p:cNvPicPr>
            <a:picLocks noChangeAspect="1"/>
          </p:cNvPicPr>
          <p:nvPr/>
        </p:nvPicPr>
        <p:blipFill>
          <a:blip r:embed="rId4"/>
          <a:stretch>
            <a:fillRect/>
          </a:stretch>
        </p:blipFill>
        <p:spPr>
          <a:xfrm>
            <a:off x="451992" y="2781651"/>
            <a:ext cx="3319437" cy="1801796"/>
          </a:xfrm>
          <a:prstGeom prst="rect">
            <a:avLst/>
          </a:prstGeom>
        </p:spPr>
      </p:pic>
      <p:graphicFrame>
        <p:nvGraphicFramePr>
          <p:cNvPr id="9" name="对象 8">
            <a:extLst>
              <a:ext uri="{FF2B5EF4-FFF2-40B4-BE49-F238E27FC236}">
                <a16:creationId xmlns:a16="http://schemas.microsoft.com/office/drawing/2014/main" id="{833E6DE3-1CAD-47E9-9ACD-A5BA32E1D31F}"/>
              </a:ext>
            </a:extLst>
          </p:cNvPr>
          <p:cNvGraphicFramePr>
            <a:graphicFrameLocks noChangeAspect="1"/>
          </p:cNvGraphicFramePr>
          <p:nvPr>
            <p:extLst/>
          </p:nvPr>
        </p:nvGraphicFramePr>
        <p:xfrm>
          <a:off x="4355976" y="2770817"/>
          <a:ext cx="3240360" cy="1727381"/>
        </p:xfrm>
        <a:graphic>
          <a:graphicData uri="http://schemas.openxmlformats.org/presentationml/2006/ole">
            <mc:AlternateContent xmlns:mc="http://schemas.openxmlformats.org/markup-compatibility/2006">
              <mc:Choice xmlns:v="urn:schemas-microsoft-com:vml" Requires="v">
                <p:oleObj spid="_x0000_s3073" name="Equation" r:id="rId5" imgW="1536480" imgH="838080" progId="Equation.DSMT4">
                  <p:embed/>
                </p:oleObj>
              </mc:Choice>
              <mc:Fallback>
                <p:oleObj name="Equation" r:id="rId5" imgW="1536480" imgH="838080" progId="Equation.DSMT4">
                  <p:embed/>
                  <p:pic>
                    <p:nvPicPr>
                      <p:cNvPr id="9" name="对象 8">
                        <a:extLst>
                          <a:ext uri="{FF2B5EF4-FFF2-40B4-BE49-F238E27FC236}">
                            <a16:creationId xmlns:a16="http://schemas.microsoft.com/office/drawing/2014/main" id="{833E6DE3-1CAD-47E9-9ACD-A5BA32E1D31F}"/>
                          </a:ext>
                        </a:extLst>
                      </p:cNvPr>
                      <p:cNvPicPr/>
                      <p:nvPr/>
                    </p:nvPicPr>
                    <p:blipFill>
                      <a:blip r:embed="rId6"/>
                      <a:stretch>
                        <a:fillRect/>
                      </a:stretch>
                    </p:blipFill>
                    <p:spPr>
                      <a:xfrm>
                        <a:off x="4355976" y="2770817"/>
                        <a:ext cx="3240360" cy="172738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FE6D9C1F-9442-4087-8EC5-BEF488EFDB12}"/>
              </a:ext>
            </a:extLst>
          </p:cNvPr>
          <p:cNvGraphicFramePr>
            <a:graphicFrameLocks noChangeAspect="1"/>
          </p:cNvGraphicFramePr>
          <p:nvPr>
            <p:extLst/>
          </p:nvPr>
        </p:nvGraphicFramePr>
        <p:xfrm>
          <a:off x="827584" y="5216834"/>
          <a:ext cx="6178550" cy="984250"/>
        </p:xfrm>
        <a:graphic>
          <a:graphicData uri="http://schemas.openxmlformats.org/presentationml/2006/ole">
            <mc:AlternateContent xmlns:mc="http://schemas.openxmlformats.org/markup-compatibility/2006">
              <mc:Choice xmlns:v="urn:schemas-microsoft-com:vml" Requires="v">
                <p:oleObj spid="_x0000_s3074" name="Equation" r:id="rId7" imgW="2806560" imgH="457200" progId="Equation.DSMT4">
                  <p:embed/>
                </p:oleObj>
              </mc:Choice>
              <mc:Fallback>
                <p:oleObj name="Equation" r:id="rId7" imgW="2806560" imgH="457200" progId="Equation.DSMT4">
                  <p:embed/>
                  <p:pic>
                    <p:nvPicPr>
                      <p:cNvPr id="11" name="对象 10">
                        <a:extLst>
                          <a:ext uri="{FF2B5EF4-FFF2-40B4-BE49-F238E27FC236}">
                            <a16:creationId xmlns:a16="http://schemas.microsoft.com/office/drawing/2014/main" id="{FE6D9C1F-9442-4087-8EC5-BEF488EFDB12}"/>
                          </a:ext>
                        </a:extLst>
                      </p:cNvPr>
                      <p:cNvPicPr/>
                      <p:nvPr/>
                    </p:nvPicPr>
                    <p:blipFill>
                      <a:blip r:embed="rId8"/>
                      <a:stretch>
                        <a:fillRect/>
                      </a:stretch>
                    </p:blipFill>
                    <p:spPr>
                      <a:xfrm>
                        <a:off x="827584" y="5216834"/>
                        <a:ext cx="6178550" cy="984250"/>
                      </a:xfrm>
                      <a:prstGeom prst="rect">
                        <a:avLst/>
                      </a:prstGeom>
                    </p:spPr>
                  </p:pic>
                </p:oleObj>
              </mc:Fallback>
            </mc:AlternateContent>
          </a:graphicData>
        </a:graphic>
      </p:graphicFrame>
    </p:spTree>
    <p:extLst>
      <p:ext uri="{BB962C8B-B14F-4D97-AF65-F5344CB8AC3E}">
        <p14:creationId xmlns:p14="http://schemas.microsoft.com/office/powerpoint/2010/main" val="20547385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A8777-2D9A-4522-AC1A-BD6222A7397C}"/>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718AAFB1-0799-4E04-AE6C-7FABB1518DF4}"/>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p>
          <a:p>
            <a:r>
              <a:rPr lang="en-US" altLang="zh-CN" sz="2400" b="1" dirty="0">
                <a:latin typeface="Times New Roman" panose="02020603050405020304" pitchFamily="18" charset="0"/>
                <a:cs typeface="Times New Roman" panose="02020603050405020304" pitchFamily="18" charset="0"/>
              </a:rPr>
              <a:t>Computing the marginal likelihood</a:t>
            </a: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compute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this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summation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efficiently,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just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take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product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all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incoming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message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arbitrarily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chosen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variable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then </a:t>
            </a:r>
            <a:r>
              <a:rPr lang="en-US" altLang="zh-CN" sz="2400" b="1" dirty="0">
                <a:solidFill>
                  <a:srgbClr val="FF0000"/>
                </a:solidFill>
                <a:latin typeface="Times New Roman" panose="02020603050405020304" pitchFamily="18" charset="0"/>
                <a:cs typeface="Times New Roman" panose="02020603050405020304" pitchFamily="18" charset="0"/>
              </a:rPr>
              <a:t>sum over the states of the variable</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4056842-5ACC-47DE-84DC-E292216582A7}"/>
              </a:ext>
            </a:extLst>
          </p:cNvPr>
          <p:cNvPicPr>
            <a:picLocks noChangeAspect="1"/>
          </p:cNvPicPr>
          <p:nvPr/>
        </p:nvPicPr>
        <p:blipFill>
          <a:blip r:embed="rId3"/>
          <a:stretch>
            <a:fillRect/>
          </a:stretch>
        </p:blipFill>
        <p:spPr>
          <a:xfrm>
            <a:off x="683567" y="2564904"/>
            <a:ext cx="6291861" cy="1152128"/>
          </a:xfrm>
          <a:prstGeom prst="rect">
            <a:avLst/>
          </a:prstGeom>
        </p:spPr>
      </p:pic>
      <p:pic>
        <p:nvPicPr>
          <p:cNvPr id="5" name="图片 4">
            <a:extLst>
              <a:ext uri="{FF2B5EF4-FFF2-40B4-BE49-F238E27FC236}">
                <a16:creationId xmlns:a16="http://schemas.microsoft.com/office/drawing/2014/main" id="{8A41CEA5-FD01-42C0-A003-D5023A956BCF}"/>
              </a:ext>
            </a:extLst>
          </p:cNvPr>
          <p:cNvPicPr>
            <a:picLocks noChangeAspect="1"/>
          </p:cNvPicPr>
          <p:nvPr/>
        </p:nvPicPr>
        <p:blipFill>
          <a:blip r:embed="rId4"/>
          <a:stretch>
            <a:fillRect/>
          </a:stretch>
        </p:blipFill>
        <p:spPr>
          <a:xfrm>
            <a:off x="971599" y="5145534"/>
            <a:ext cx="4104457" cy="1260290"/>
          </a:xfrm>
          <a:prstGeom prst="rect">
            <a:avLst/>
          </a:prstGeom>
        </p:spPr>
      </p:pic>
    </p:spTree>
    <p:extLst>
      <p:ext uri="{BB962C8B-B14F-4D97-AF65-F5344CB8AC3E}">
        <p14:creationId xmlns:p14="http://schemas.microsoft.com/office/powerpoint/2010/main" val="16826710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A8777-2D9A-4522-AC1A-BD6222A7397C}"/>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718AAFB1-0799-4E04-AE6C-7FABB1518DF4}"/>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p>
          <a:p>
            <a:pPr>
              <a:buFont typeface="Wingdings" panose="05000000000000000000" pitchFamily="2" charset="2"/>
              <a:buChar char="n"/>
            </a:pPr>
            <a:r>
              <a:rPr lang="en-US" altLang="zh-CN" dirty="0">
                <a:solidFill>
                  <a:srgbClr val="FF0000"/>
                </a:solidFill>
              </a:rPr>
              <a:t>Log-message</a:t>
            </a:r>
          </a:p>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For large graphs, the numerical precision issues can occur. A remedy in this situation is to work with log messages</a:t>
            </a: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CN" sz="2400" b="1" dirty="0">
                <a:solidFill>
                  <a:srgbClr val="FF0000"/>
                </a:solidFill>
                <a:latin typeface="Times New Roman" panose="02020603050405020304" pitchFamily="18" charset="0"/>
                <a:cs typeface="Times New Roman" panose="02020603050405020304" pitchFamily="18" charset="0"/>
              </a:rPr>
              <a:t>Log-Marginals</a:t>
            </a: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zh-CN" altLang="en-US" dirty="0">
              <a:solidFill>
                <a:srgbClr val="FF0000"/>
              </a:solidFill>
            </a:endParaRPr>
          </a:p>
        </p:txBody>
      </p:sp>
      <p:pic>
        <p:nvPicPr>
          <p:cNvPr id="4" name="图片 3">
            <a:extLst>
              <a:ext uri="{FF2B5EF4-FFF2-40B4-BE49-F238E27FC236}">
                <a16:creationId xmlns:a16="http://schemas.microsoft.com/office/drawing/2014/main" id="{D8908E1B-922D-4AD7-955C-74C88AB467F0}"/>
              </a:ext>
            </a:extLst>
          </p:cNvPr>
          <p:cNvPicPr>
            <a:picLocks noChangeAspect="1"/>
          </p:cNvPicPr>
          <p:nvPr/>
        </p:nvPicPr>
        <p:blipFill>
          <a:blip r:embed="rId2"/>
          <a:stretch>
            <a:fillRect/>
          </a:stretch>
        </p:blipFill>
        <p:spPr>
          <a:xfrm>
            <a:off x="2771800" y="3573016"/>
            <a:ext cx="2077411" cy="736091"/>
          </a:xfrm>
          <a:prstGeom prst="rect">
            <a:avLst/>
          </a:prstGeom>
        </p:spPr>
      </p:pic>
      <p:pic>
        <p:nvPicPr>
          <p:cNvPr id="7" name="图片 6">
            <a:extLst>
              <a:ext uri="{FF2B5EF4-FFF2-40B4-BE49-F238E27FC236}">
                <a16:creationId xmlns:a16="http://schemas.microsoft.com/office/drawing/2014/main" id="{17A7A5CA-4413-4098-A77F-A34C3BB326D8}"/>
              </a:ext>
            </a:extLst>
          </p:cNvPr>
          <p:cNvPicPr>
            <a:picLocks noChangeAspect="1"/>
          </p:cNvPicPr>
          <p:nvPr/>
        </p:nvPicPr>
        <p:blipFill>
          <a:blip r:embed="rId3"/>
          <a:stretch>
            <a:fillRect/>
          </a:stretch>
        </p:blipFill>
        <p:spPr>
          <a:xfrm>
            <a:off x="2843808" y="4869160"/>
            <a:ext cx="3764415" cy="1101602"/>
          </a:xfrm>
          <a:prstGeom prst="rect">
            <a:avLst/>
          </a:prstGeom>
        </p:spPr>
      </p:pic>
    </p:spTree>
    <p:extLst>
      <p:ext uri="{BB962C8B-B14F-4D97-AF65-F5344CB8AC3E}">
        <p14:creationId xmlns:p14="http://schemas.microsoft.com/office/powerpoint/2010/main" val="27700372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A8777-2D9A-4522-AC1A-BD6222A7397C}"/>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718AAFB1-0799-4E04-AE6C-7FABB1518DF4}"/>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p>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Variable to Factor message</a:t>
            </a: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CN" sz="2400" dirty="0">
                <a:solidFill>
                  <a:srgbClr val="FF0000"/>
                </a:solidFill>
              </a:rPr>
              <a:t>Log-message</a:t>
            </a: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zh-CN" altLang="en-US" dirty="0">
              <a:solidFill>
                <a:srgbClr val="FF0000"/>
              </a:solidFill>
            </a:endParaRPr>
          </a:p>
        </p:txBody>
      </p:sp>
      <p:pic>
        <p:nvPicPr>
          <p:cNvPr id="5" name="图片 4">
            <a:extLst>
              <a:ext uri="{FF2B5EF4-FFF2-40B4-BE49-F238E27FC236}">
                <a16:creationId xmlns:a16="http://schemas.microsoft.com/office/drawing/2014/main" id="{089E5008-4F63-4177-A873-84445145C8F8}"/>
              </a:ext>
            </a:extLst>
          </p:cNvPr>
          <p:cNvPicPr>
            <a:picLocks noChangeAspect="1"/>
          </p:cNvPicPr>
          <p:nvPr/>
        </p:nvPicPr>
        <p:blipFill>
          <a:blip r:embed="rId2"/>
          <a:stretch>
            <a:fillRect/>
          </a:stretch>
        </p:blipFill>
        <p:spPr>
          <a:xfrm>
            <a:off x="611560" y="2781511"/>
            <a:ext cx="5983256" cy="1368152"/>
          </a:xfrm>
          <a:prstGeom prst="rect">
            <a:avLst/>
          </a:prstGeom>
        </p:spPr>
      </p:pic>
      <p:pic>
        <p:nvPicPr>
          <p:cNvPr id="6" name="图片 5">
            <a:extLst>
              <a:ext uri="{FF2B5EF4-FFF2-40B4-BE49-F238E27FC236}">
                <a16:creationId xmlns:a16="http://schemas.microsoft.com/office/drawing/2014/main" id="{ED1A4BA2-2312-4ED4-A55A-31FF944ECEE6}"/>
              </a:ext>
            </a:extLst>
          </p:cNvPr>
          <p:cNvPicPr>
            <a:picLocks noChangeAspect="1"/>
          </p:cNvPicPr>
          <p:nvPr/>
        </p:nvPicPr>
        <p:blipFill>
          <a:blip r:embed="rId3"/>
          <a:stretch>
            <a:fillRect/>
          </a:stretch>
        </p:blipFill>
        <p:spPr>
          <a:xfrm>
            <a:off x="755576" y="4925020"/>
            <a:ext cx="5040560" cy="1389385"/>
          </a:xfrm>
          <a:prstGeom prst="rect">
            <a:avLst/>
          </a:prstGeom>
        </p:spPr>
      </p:pic>
    </p:spTree>
    <p:extLst>
      <p:ext uri="{BB962C8B-B14F-4D97-AF65-F5344CB8AC3E}">
        <p14:creationId xmlns:p14="http://schemas.microsoft.com/office/powerpoint/2010/main" val="15712934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A8777-2D9A-4522-AC1A-BD6222A7397C}"/>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718AAFB1-0799-4E04-AE6C-7FABB1518DF4}"/>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p>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Factor to Variable message</a:t>
            </a: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CN" sz="2400" dirty="0">
                <a:solidFill>
                  <a:srgbClr val="FF0000"/>
                </a:solidFill>
              </a:rPr>
              <a:t>Log-message</a:t>
            </a: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zh-CN" altLang="en-US" dirty="0">
              <a:solidFill>
                <a:srgbClr val="FF0000"/>
              </a:solidFill>
            </a:endParaRPr>
          </a:p>
        </p:txBody>
      </p:sp>
      <p:pic>
        <p:nvPicPr>
          <p:cNvPr id="4" name="图片 3">
            <a:extLst>
              <a:ext uri="{FF2B5EF4-FFF2-40B4-BE49-F238E27FC236}">
                <a16:creationId xmlns:a16="http://schemas.microsoft.com/office/drawing/2014/main" id="{D4742FCF-1366-4830-8CF0-A2EF60608222}"/>
              </a:ext>
            </a:extLst>
          </p:cNvPr>
          <p:cNvPicPr>
            <a:picLocks noChangeAspect="1"/>
          </p:cNvPicPr>
          <p:nvPr/>
        </p:nvPicPr>
        <p:blipFill>
          <a:blip r:embed="rId2"/>
          <a:stretch>
            <a:fillRect/>
          </a:stretch>
        </p:blipFill>
        <p:spPr>
          <a:xfrm>
            <a:off x="572899" y="2708920"/>
            <a:ext cx="7010654" cy="1444879"/>
          </a:xfrm>
          <a:prstGeom prst="rect">
            <a:avLst/>
          </a:prstGeom>
        </p:spPr>
      </p:pic>
      <p:pic>
        <p:nvPicPr>
          <p:cNvPr id="7" name="图片 6">
            <a:extLst>
              <a:ext uri="{FF2B5EF4-FFF2-40B4-BE49-F238E27FC236}">
                <a16:creationId xmlns:a16="http://schemas.microsoft.com/office/drawing/2014/main" id="{1878C2F0-46C8-4689-A85D-9D8CC32DEFAA}"/>
              </a:ext>
            </a:extLst>
          </p:cNvPr>
          <p:cNvPicPr>
            <a:picLocks noChangeAspect="1"/>
          </p:cNvPicPr>
          <p:nvPr/>
        </p:nvPicPr>
        <p:blipFill>
          <a:blip r:embed="rId3"/>
          <a:stretch>
            <a:fillRect/>
          </a:stretch>
        </p:blipFill>
        <p:spPr>
          <a:xfrm>
            <a:off x="572899" y="4739698"/>
            <a:ext cx="8571101" cy="1569027"/>
          </a:xfrm>
          <a:prstGeom prst="rect">
            <a:avLst/>
          </a:prstGeom>
        </p:spPr>
      </p:pic>
      <p:sp>
        <p:nvSpPr>
          <p:cNvPr id="5" name="圆角矩形 4"/>
          <p:cNvSpPr/>
          <p:nvPr/>
        </p:nvSpPr>
        <p:spPr>
          <a:xfrm>
            <a:off x="4858449" y="5229200"/>
            <a:ext cx="649655" cy="72008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5241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A8777-2D9A-4522-AC1A-BD6222A7397C}"/>
              </a:ext>
            </a:extLst>
          </p:cNvPr>
          <p:cNvSpPr>
            <a:spLocks noGrp="1"/>
          </p:cNvSpPr>
          <p:nvPr>
            <p:ph type="title"/>
          </p:nvPr>
        </p:nvSpPr>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718AAFB1-0799-4E04-AE6C-7FABB1518DF4}"/>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The exponentiation of the log messages will cause potential numerical precision problems.</a:t>
            </a:r>
          </a:p>
          <a:p>
            <a:pPr>
              <a:buFont typeface="Wingdings" panose="05000000000000000000" pitchFamily="2" charset="2"/>
              <a:buChar char="n"/>
            </a:pPr>
            <a:r>
              <a:rPr lang="en-US" altLang="zh-CN" sz="2400" b="1" dirty="0">
                <a:solidFill>
                  <a:srgbClr val="C00000"/>
                </a:solidFill>
                <a:latin typeface="Times New Roman" panose="02020603050405020304" pitchFamily="18" charset="0"/>
                <a:cs typeface="Times New Roman" panose="02020603050405020304" pitchFamily="18" charset="0"/>
              </a:rPr>
              <a:t> Solution</a:t>
            </a:r>
          </a:p>
          <a:p>
            <a:pPr>
              <a:buFont typeface="Wingdings" panose="05000000000000000000" pitchFamily="2" charset="2"/>
              <a:buChar char="n"/>
            </a:pP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zh-CN" altLang="en-US" dirty="0">
              <a:solidFill>
                <a:srgbClr val="FF0000"/>
              </a:solidFill>
            </a:endParaRPr>
          </a:p>
        </p:txBody>
      </p:sp>
      <p:pic>
        <p:nvPicPr>
          <p:cNvPr id="7" name="图片 6">
            <a:extLst>
              <a:ext uri="{FF2B5EF4-FFF2-40B4-BE49-F238E27FC236}">
                <a16:creationId xmlns:a16="http://schemas.microsoft.com/office/drawing/2014/main" id="{1878C2F0-46C8-4689-A85D-9D8CC32DEFAA}"/>
              </a:ext>
            </a:extLst>
          </p:cNvPr>
          <p:cNvPicPr>
            <a:picLocks noChangeAspect="1"/>
          </p:cNvPicPr>
          <p:nvPr/>
        </p:nvPicPr>
        <p:blipFill>
          <a:blip r:embed="rId3"/>
          <a:stretch>
            <a:fillRect/>
          </a:stretch>
        </p:blipFill>
        <p:spPr>
          <a:xfrm>
            <a:off x="206111" y="88556"/>
            <a:ext cx="7982285" cy="1461238"/>
          </a:xfrm>
          <a:prstGeom prst="rect">
            <a:avLst/>
          </a:prstGeom>
        </p:spPr>
      </p:pic>
      <p:pic>
        <p:nvPicPr>
          <p:cNvPr id="5" name="图片 4">
            <a:extLst>
              <a:ext uri="{FF2B5EF4-FFF2-40B4-BE49-F238E27FC236}">
                <a16:creationId xmlns:a16="http://schemas.microsoft.com/office/drawing/2014/main" id="{91949E0B-10E3-491D-95B3-350713B74641}"/>
              </a:ext>
            </a:extLst>
          </p:cNvPr>
          <p:cNvPicPr>
            <a:picLocks noChangeAspect="1"/>
          </p:cNvPicPr>
          <p:nvPr/>
        </p:nvPicPr>
        <p:blipFill>
          <a:blip r:embed="rId4"/>
          <a:stretch>
            <a:fillRect/>
          </a:stretch>
        </p:blipFill>
        <p:spPr>
          <a:xfrm>
            <a:off x="683568" y="3634733"/>
            <a:ext cx="4277868" cy="1195286"/>
          </a:xfrm>
          <a:prstGeom prst="rect">
            <a:avLst/>
          </a:prstGeom>
        </p:spPr>
      </p:pic>
      <p:pic>
        <p:nvPicPr>
          <p:cNvPr id="6" name="图片 5">
            <a:extLst>
              <a:ext uri="{FF2B5EF4-FFF2-40B4-BE49-F238E27FC236}">
                <a16:creationId xmlns:a16="http://schemas.microsoft.com/office/drawing/2014/main" id="{92D6C9BD-EE80-4581-A006-4699DA26E2D3}"/>
              </a:ext>
            </a:extLst>
          </p:cNvPr>
          <p:cNvPicPr>
            <a:picLocks noChangeAspect="1"/>
          </p:cNvPicPr>
          <p:nvPr/>
        </p:nvPicPr>
        <p:blipFill>
          <a:blip r:embed="rId5"/>
          <a:stretch>
            <a:fillRect/>
          </a:stretch>
        </p:blipFill>
        <p:spPr>
          <a:xfrm>
            <a:off x="0" y="5012581"/>
            <a:ext cx="9244080" cy="1296144"/>
          </a:xfrm>
          <a:prstGeom prst="rect">
            <a:avLst/>
          </a:prstGeom>
        </p:spPr>
      </p:pic>
      <p:cxnSp>
        <p:nvCxnSpPr>
          <p:cNvPr id="8" name="直线连接符 7"/>
          <p:cNvCxnSpPr/>
          <p:nvPr/>
        </p:nvCxnSpPr>
        <p:spPr>
          <a:xfrm>
            <a:off x="2123728" y="4581128"/>
            <a:ext cx="136815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5292080" y="5144737"/>
            <a:ext cx="2448272" cy="116398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p:cNvSpPr/>
          <p:nvPr/>
        </p:nvSpPr>
        <p:spPr>
          <a:xfrm>
            <a:off x="8009620" y="5301208"/>
            <a:ext cx="766936" cy="699366"/>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p:cNvSpPr/>
          <p:nvPr/>
        </p:nvSpPr>
        <p:spPr>
          <a:xfrm>
            <a:off x="1495636" y="5301208"/>
            <a:ext cx="766936" cy="699366"/>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8318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A8777-2D9A-4522-AC1A-BD6222A7397C}"/>
              </a:ext>
            </a:extLst>
          </p:cNvPr>
          <p:cNvSpPr>
            <a:spLocks noGrp="1"/>
          </p:cNvSpPr>
          <p:nvPr>
            <p:ph type="title"/>
          </p:nvPr>
        </p:nvSpPr>
        <p:spPr>
          <a:xfrm>
            <a:off x="457200" y="274638"/>
            <a:ext cx="8229600" cy="1143000"/>
          </a:xfrm>
        </p:spPr>
        <p:txBody>
          <a:bodyPr/>
          <a:lstStyle/>
          <a:p>
            <a:r>
              <a:rPr lang="en-US" altLang="zh-CN" dirty="0"/>
              <a:t>2.</a:t>
            </a:r>
            <a:r>
              <a:rPr lang="zh-CN" altLang="en-US" dirty="0"/>
              <a:t> </a:t>
            </a:r>
            <a:r>
              <a:rPr lang="en-US" altLang="zh-CN" dirty="0"/>
              <a:t>Inference</a:t>
            </a:r>
            <a:endParaRPr lang="zh-CN" altLang="en-US" dirty="0"/>
          </a:p>
        </p:txBody>
      </p:sp>
      <p:sp>
        <p:nvSpPr>
          <p:cNvPr id="3" name="内容占位符 2">
            <a:extLst>
              <a:ext uri="{FF2B5EF4-FFF2-40B4-BE49-F238E27FC236}">
                <a16:creationId xmlns:a16="http://schemas.microsoft.com/office/drawing/2014/main" id="{718AAFB1-0799-4E04-AE6C-7FABB1518DF4}"/>
              </a:ext>
            </a:extLst>
          </p:cNvPr>
          <p:cNvSpPr>
            <a:spLocks noGrp="1"/>
          </p:cNvSpPr>
          <p:nvPr>
            <p:ph idx="1"/>
          </p:nvPr>
        </p:nvSpPr>
        <p:spPr>
          <a:xfrm>
            <a:off x="457200" y="1600200"/>
            <a:ext cx="8229600" cy="4525963"/>
          </a:xfrm>
        </p:spPr>
        <p:txBody>
          <a:bodyPr>
            <a:normAutofit lnSpcReduction="10000"/>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2.1.2 Sum-Product</a:t>
            </a:r>
          </a:p>
          <a:p>
            <a:pPr>
              <a:buFont typeface="Wingdings" panose="05000000000000000000" pitchFamily="2" charset="2"/>
              <a:buChar char="n"/>
            </a:pPr>
            <a:r>
              <a:rPr lang="en-US" altLang="zh-CN" dirty="0"/>
              <a:t>The problem with loops</a:t>
            </a:r>
          </a:p>
          <a:p>
            <a:pPr>
              <a:buFont typeface="Wingdings" panose="05000000000000000000" pitchFamily="2" charset="2"/>
              <a:buChar char="n"/>
            </a:pPr>
            <a:endParaRPr lang="en-US" altLang="zh-CN" dirty="0">
              <a:solidFill>
                <a:srgbClr val="FF0000"/>
              </a:solidFill>
            </a:endParaRPr>
          </a:p>
          <a:p>
            <a:pPr>
              <a:buFont typeface="Wingdings" panose="05000000000000000000" pitchFamily="2" charset="2"/>
              <a:buChar char="n"/>
            </a:pPr>
            <a:endParaRPr lang="en-US" altLang="zh-CN" dirty="0">
              <a:solidFill>
                <a:srgbClr val="FF0000"/>
              </a:solidFill>
            </a:endParaRPr>
          </a:p>
          <a:p>
            <a:pPr>
              <a:buFont typeface="Wingdings" panose="05000000000000000000" pitchFamily="2" charset="2"/>
              <a:buChar char="n"/>
            </a:pPr>
            <a:endParaRPr lang="en-US" altLang="zh-CN" dirty="0">
              <a:solidFill>
                <a:srgbClr val="FF0000"/>
              </a:solidFill>
            </a:endParaRPr>
          </a:p>
          <a:p>
            <a:pPr>
              <a:buFont typeface="Wingdings" panose="05000000000000000000" pitchFamily="2" charset="2"/>
              <a:buChar char="n"/>
            </a:pPr>
            <a:endParaRPr lang="en-US" altLang="zh-CN" dirty="0">
              <a:solidFill>
                <a:srgbClr val="FF0000"/>
              </a:solidFill>
            </a:endParaRPr>
          </a:p>
          <a:p>
            <a:pPr>
              <a:buFont typeface="Wingdings" panose="05000000000000000000" pitchFamily="2" charset="2"/>
              <a:buChar char="n"/>
            </a:pPr>
            <a:endParaRPr lang="en-US" altLang="zh-CN" dirty="0">
              <a:solidFill>
                <a:srgbClr val="FF0000"/>
              </a:solidFill>
            </a:endParaRPr>
          </a:p>
          <a:p>
            <a:pPr>
              <a:buFont typeface="Wingdings" panose="05000000000000000000" pitchFamily="2" charset="2"/>
              <a:buChar char="n"/>
            </a:pPr>
            <a:r>
              <a:rPr lang="en-US" altLang="zh-CN" b="1" dirty="0"/>
              <a:t>Solution</a:t>
            </a:r>
          </a:p>
          <a:p>
            <a:pPr marL="0" indent="0">
              <a:buNone/>
            </a:pPr>
            <a:r>
              <a:rPr lang="en-US" altLang="zh-CN" dirty="0">
                <a:latin typeface="Times New Roman" panose="02020603050405020304" pitchFamily="18" charset="0"/>
                <a:cs typeface="Times New Roman" panose="02020603050405020304" pitchFamily="18" charset="0"/>
              </a:rPr>
              <a:t>   </a:t>
            </a:r>
            <a:r>
              <a:rPr lang="en-US" altLang="zh-CN" b="1" i="1" dirty="0">
                <a:solidFill>
                  <a:srgbClr val="FF0000"/>
                </a:solidFill>
                <a:latin typeface="Times New Roman" panose="02020603050405020304" pitchFamily="18" charset="0"/>
                <a:cs typeface="Times New Roman" panose="02020603050405020304" pitchFamily="18" charset="0"/>
              </a:rPr>
              <a:t>Junction Tree Algorithm</a:t>
            </a:r>
            <a:endParaRPr lang="zh-CN" altLang="en-US" b="1" i="1" dirty="0">
              <a:solidFill>
                <a:srgbClr val="FF0000"/>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69D40FB-3C70-4C83-A050-2D8E46A2AAB5}"/>
              </a:ext>
            </a:extLst>
          </p:cNvPr>
          <p:cNvPicPr>
            <a:picLocks noChangeAspect="1"/>
          </p:cNvPicPr>
          <p:nvPr/>
        </p:nvPicPr>
        <p:blipFill>
          <a:blip r:embed="rId2"/>
          <a:stretch>
            <a:fillRect/>
          </a:stretch>
        </p:blipFill>
        <p:spPr>
          <a:xfrm>
            <a:off x="553351" y="2609930"/>
            <a:ext cx="6377799" cy="703951"/>
          </a:xfrm>
          <a:prstGeom prst="rect">
            <a:avLst/>
          </a:prstGeom>
        </p:spPr>
      </p:pic>
      <p:pic>
        <p:nvPicPr>
          <p:cNvPr id="6" name="图片 5">
            <a:extLst>
              <a:ext uri="{FF2B5EF4-FFF2-40B4-BE49-F238E27FC236}">
                <a16:creationId xmlns:a16="http://schemas.microsoft.com/office/drawing/2014/main" id="{88C814AB-8547-414A-B32D-E8F23E34A3FD}"/>
              </a:ext>
            </a:extLst>
          </p:cNvPr>
          <p:cNvPicPr>
            <a:picLocks noChangeAspect="1"/>
          </p:cNvPicPr>
          <p:nvPr/>
        </p:nvPicPr>
        <p:blipFill>
          <a:blip r:embed="rId3"/>
          <a:stretch>
            <a:fillRect/>
          </a:stretch>
        </p:blipFill>
        <p:spPr>
          <a:xfrm>
            <a:off x="677537" y="3356992"/>
            <a:ext cx="6466989" cy="1394422"/>
          </a:xfrm>
          <a:prstGeom prst="rect">
            <a:avLst/>
          </a:prstGeom>
        </p:spPr>
      </p:pic>
      <p:pic>
        <p:nvPicPr>
          <p:cNvPr id="8" name="图片 7">
            <a:extLst>
              <a:ext uri="{FF2B5EF4-FFF2-40B4-BE49-F238E27FC236}">
                <a16:creationId xmlns:a16="http://schemas.microsoft.com/office/drawing/2014/main" id="{2089E13A-97EF-4A53-A133-064AD330A16F}"/>
              </a:ext>
            </a:extLst>
          </p:cNvPr>
          <p:cNvPicPr>
            <a:picLocks noChangeAspect="1"/>
          </p:cNvPicPr>
          <p:nvPr/>
        </p:nvPicPr>
        <p:blipFill>
          <a:blip r:embed="rId4"/>
          <a:stretch>
            <a:fillRect/>
          </a:stretch>
        </p:blipFill>
        <p:spPr>
          <a:xfrm>
            <a:off x="7347036" y="1648231"/>
            <a:ext cx="1788010" cy="1842492"/>
          </a:xfrm>
          <a:prstGeom prst="rect">
            <a:avLst/>
          </a:prstGeom>
        </p:spPr>
      </p:pic>
      <p:pic>
        <p:nvPicPr>
          <p:cNvPr id="9" name="图片 8">
            <a:extLst>
              <a:ext uri="{FF2B5EF4-FFF2-40B4-BE49-F238E27FC236}">
                <a16:creationId xmlns:a16="http://schemas.microsoft.com/office/drawing/2014/main" id="{C657EAC1-D93A-4665-A75D-28B43CBF1269}"/>
              </a:ext>
            </a:extLst>
          </p:cNvPr>
          <p:cNvPicPr>
            <a:picLocks noChangeAspect="1"/>
          </p:cNvPicPr>
          <p:nvPr/>
        </p:nvPicPr>
        <p:blipFill>
          <a:blip r:embed="rId5"/>
          <a:stretch>
            <a:fillRect/>
          </a:stretch>
        </p:blipFill>
        <p:spPr>
          <a:xfrm>
            <a:off x="7388527" y="3538754"/>
            <a:ext cx="1755473" cy="1901762"/>
          </a:xfrm>
          <a:prstGeom prst="rect">
            <a:avLst/>
          </a:prstGeom>
        </p:spPr>
      </p:pic>
    </p:spTree>
    <p:extLst>
      <p:ext uri="{BB962C8B-B14F-4D97-AF65-F5344CB8AC3E}">
        <p14:creationId xmlns:p14="http://schemas.microsoft.com/office/powerpoint/2010/main" val="36236099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ECBC-A85F-4BC5-A6D2-8E9E29B5F74D}"/>
              </a:ext>
            </a:extLst>
          </p:cNvPr>
          <p:cNvSpPr>
            <a:spLocks noGrp="1"/>
          </p:cNvSpPr>
          <p:nvPr>
            <p:ph type="title"/>
          </p:nvPr>
        </p:nvSpPr>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6A02E5BC-4E8B-4A70-866D-AB10ADBDCA39}"/>
              </a:ext>
            </a:extLst>
          </p:cNvPr>
          <p:cNvSpPr>
            <a:spLocks noGrp="1"/>
          </p:cNvSpPr>
          <p:nvPr>
            <p:ph idx="1"/>
          </p:nvPr>
        </p:nvSpPr>
        <p:spPr/>
        <p:txBody>
          <a:bodyPr/>
          <a:lstStyle/>
          <a:p>
            <a:pPr>
              <a:buFont typeface="Wingdings" panose="05000000000000000000" pitchFamily="2" charset="2"/>
              <a:buChar char="n"/>
            </a:pPr>
            <a:r>
              <a:rPr lang="en-US" altLang="zh-CN" b="1" dirty="0">
                <a:solidFill>
                  <a:schemeClr val="bg1">
                    <a:lumMod val="65000"/>
                  </a:schemeClr>
                </a:solidFill>
              </a:rPr>
              <a:t>2.1 Exact Inference </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2.1.1 Factor Graph</a:t>
            </a:r>
          </a:p>
          <a:p>
            <a:pPr marL="0" indent="0">
              <a:buNone/>
            </a:pPr>
            <a:r>
              <a:rPr lang="en-US" altLang="zh-CN" b="1" dirty="0">
                <a:latin typeface="Times New Roman" panose="02020603050405020304" pitchFamily="18" charset="0"/>
                <a:cs typeface="Times New Roman" panose="02020603050405020304" pitchFamily="18" charset="0"/>
              </a:rPr>
              <a:t>       </a:t>
            </a:r>
            <a:r>
              <a:rPr lang="en-US" altLang="zh-CN" b="1" dirty="0">
                <a:solidFill>
                  <a:schemeClr val="bg1">
                    <a:lumMod val="65000"/>
                  </a:schemeClr>
                </a:solidFill>
                <a:latin typeface="Times New Roman" panose="02020603050405020304" pitchFamily="18" charset="0"/>
                <a:cs typeface="Times New Roman" panose="02020603050405020304" pitchFamily="18" charset="0"/>
              </a:rPr>
              <a:t>2.1.2 Sum-Product</a:t>
            </a:r>
          </a:p>
          <a:p>
            <a:pPr marL="0" indent="0">
              <a:buNone/>
            </a:pPr>
            <a:r>
              <a:rPr lang="en-US" altLang="zh-CN" b="1" dirty="0">
                <a:solidFill>
                  <a:srgbClr val="0000FF"/>
                </a:solidFill>
                <a:latin typeface="Times New Roman" panose="02020603050405020304" pitchFamily="18" charset="0"/>
                <a:cs typeface="Times New Roman" panose="02020603050405020304" pitchFamily="18" charset="0"/>
              </a:rPr>
              <a:t>       2.1.3 Max-Product</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2.1.4 Junction-Tree</a:t>
            </a:r>
          </a:p>
          <a:p>
            <a:pPr>
              <a:buFont typeface="Wingdings" panose="05000000000000000000" pitchFamily="2" charset="2"/>
              <a:buChar char="n"/>
            </a:pPr>
            <a:r>
              <a:rPr lang="en-US" altLang="zh-CN" b="1" dirty="0">
                <a:solidFill>
                  <a:schemeClr val="bg1">
                    <a:lumMod val="65000"/>
                  </a:schemeClr>
                </a:solidFill>
              </a:rPr>
              <a:t>2.2 Approximate Inference</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2.2.1 Sampling</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2.2.2 Variational Inference</a:t>
            </a:r>
            <a:endParaRPr lang="zh-CN" altLang="en-US" b="1"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66520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726BB-6139-4BC8-8C34-615A7821390C}"/>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b="1" dirty="0"/>
          </a:p>
        </p:txBody>
      </p:sp>
      <p:sp>
        <p:nvSpPr>
          <p:cNvPr id="3" name="内容占位符 2">
            <a:extLst>
              <a:ext uri="{FF2B5EF4-FFF2-40B4-BE49-F238E27FC236}">
                <a16:creationId xmlns:a16="http://schemas.microsoft.com/office/drawing/2014/main" id="{64922C48-4DD6-4504-B920-4A550FF2022B}"/>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endParaRPr lang="en-US" altLang="zh-CN" dirty="0"/>
          </a:p>
        </p:txBody>
      </p:sp>
      <p:pic>
        <p:nvPicPr>
          <p:cNvPr id="4" name="图片 3">
            <a:extLst>
              <a:ext uri="{FF2B5EF4-FFF2-40B4-BE49-F238E27FC236}">
                <a16:creationId xmlns:a16="http://schemas.microsoft.com/office/drawing/2014/main" id="{3854BB70-0BA1-4038-9DDC-25A084A97388}"/>
              </a:ext>
            </a:extLst>
          </p:cNvPr>
          <p:cNvPicPr>
            <a:picLocks noChangeAspect="1"/>
          </p:cNvPicPr>
          <p:nvPr/>
        </p:nvPicPr>
        <p:blipFill>
          <a:blip r:embed="rId2"/>
          <a:stretch>
            <a:fillRect/>
          </a:stretch>
        </p:blipFill>
        <p:spPr>
          <a:xfrm>
            <a:off x="457505" y="2294505"/>
            <a:ext cx="8363272" cy="3831658"/>
          </a:xfrm>
          <a:prstGeom prst="rect">
            <a:avLst/>
          </a:prstGeom>
        </p:spPr>
      </p:pic>
    </p:spTree>
    <p:extLst>
      <p:ext uri="{BB962C8B-B14F-4D97-AF65-F5344CB8AC3E}">
        <p14:creationId xmlns:p14="http://schemas.microsoft.com/office/powerpoint/2010/main" val="31563814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6E856-7897-4B44-A273-AF46E576A408}"/>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DA2C0053-A45E-4AD9-BC0E-703905A925DB}"/>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r>
              <a:rPr lang="en-US" altLang="zh-CN" sz="2400" dirty="0">
                <a:solidFill>
                  <a:srgbClr val="FF0000"/>
                </a:solidFill>
                <a:latin typeface="Times New Roman" panose="02020603050405020304" pitchFamily="18" charset="0"/>
                <a:cs typeface="Times New Roman" panose="02020603050405020304" pitchFamily="18" charset="0"/>
              </a:rPr>
              <a:t>Be careful: not maximal marginal states</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3A61827-48D1-4D21-854A-C1E9B8ABC3C3}"/>
              </a:ext>
            </a:extLst>
          </p:cNvPr>
          <p:cNvPicPr>
            <a:picLocks noChangeAspect="1"/>
          </p:cNvPicPr>
          <p:nvPr/>
        </p:nvPicPr>
        <p:blipFill>
          <a:blip r:embed="rId2"/>
          <a:stretch>
            <a:fillRect/>
          </a:stretch>
        </p:blipFill>
        <p:spPr>
          <a:xfrm>
            <a:off x="426089" y="2516355"/>
            <a:ext cx="8229600" cy="4341645"/>
          </a:xfrm>
          <a:prstGeom prst="rect">
            <a:avLst/>
          </a:prstGeom>
        </p:spPr>
      </p:pic>
    </p:spTree>
    <p:extLst>
      <p:ext uri="{BB962C8B-B14F-4D97-AF65-F5344CB8AC3E}">
        <p14:creationId xmlns:p14="http://schemas.microsoft.com/office/powerpoint/2010/main" val="6582183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DA129-D2D7-4329-8A26-DC781E01C761}"/>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A1BC1CC6-8541-4506-93B9-C430ECCF97EB}"/>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a:buFont typeface="Wingdings" panose="05000000000000000000" pitchFamily="2" charset="2"/>
              <a:buChar char="n"/>
            </a:pPr>
            <a:r>
              <a:rPr lang="en-US" altLang="zh-CN" b="1" dirty="0">
                <a:solidFill>
                  <a:srgbClr val="FF0000"/>
                </a:solidFill>
                <a:latin typeface="Times New Roman" panose="02020603050405020304" pitchFamily="18" charset="0"/>
                <a:cs typeface="Times New Roman" panose="02020603050405020304" pitchFamily="18" charset="0"/>
              </a:rPr>
              <a:t>Example: </a:t>
            </a:r>
            <a:r>
              <a:rPr lang="en-US" altLang="zh-CN" i="1" dirty="0">
                <a:solidFill>
                  <a:srgbClr val="FF0000"/>
                </a:solidFill>
                <a:latin typeface="Times New Roman" panose="02020603050405020304" pitchFamily="18" charset="0"/>
                <a:cs typeface="Times New Roman" panose="02020603050405020304" pitchFamily="18" charset="0"/>
              </a:rPr>
              <a:t>Chain</a:t>
            </a:r>
            <a:endParaRPr lang="zh-CN" altLang="en-US" i="1" dirty="0">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A800F2B-1FC5-4D60-BAD0-D922D04A277A}"/>
              </a:ext>
            </a:extLst>
          </p:cNvPr>
          <p:cNvPicPr>
            <a:picLocks noChangeAspect="1"/>
          </p:cNvPicPr>
          <p:nvPr/>
        </p:nvPicPr>
        <p:blipFill>
          <a:blip r:embed="rId2"/>
          <a:stretch>
            <a:fillRect/>
          </a:stretch>
        </p:blipFill>
        <p:spPr>
          <a:xfrm>
            <a:off x="4003454" y="1767335"/>
            <a:ext cx="3631109" cy="699973"/>
          </a:xfrm>
          <a:prstGeom prst="rect">
            <a:avLst/>
          </a:prstGeom>
        </p:spPr>
      </p:pic>
      <p:pic>
        <p:nvPicPr>
          <p:cNvPr id="5" name="图片 4">
            <a:extLst>
              <a:ext uri="{FF2B5EF4-FFF2-40B4-BE49-F238E27FC236}">
                <a16:creationId xmlns:a16="http://schemas.microsoft.com/office/drawing/2014/main" id="{648D6181-80E5-48D3-94E3-59C25956739D}"/>
              </a:ext>
            </a:extLst>
          </p:cNvPr>
          <p:cNvPicPr>
            <a:picLocks noChangeAspect="1"/>
          </p:cNvPicPr>
          <p:nvPr/>
        </p:nvPicPr>
        <p:blipFill>
          <a:blip r:embed="rId3"/>
          <a:stretch>
            <a:fillRect/>
          </a:stretch>
        </p:blipFill>
        <p:spPr>
          <a:xfrm>
            <a:off x="973983" y="2708920"/>
            <a:ext cx="6660580" cy="4008841"/>
          </a:xfrm>
          <a:prstGeom prst="rect">
            <a:avLst/>
          </a:prstGeom>
        </p:spPr>
      </p:pic>
    </p:spTree>
    <p:extLst>
      <p:ext uri="{BB962C8B-B14F-4D97-AF65-F5344CB8AC3E}">
        <p14:creationId xmlns:p14="http://schemas.microsoft.com/office/powerpoint/2010/main" val="515261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en-US" altLang="zh-CN" b="1" dirty="0">
                <a:solidFill>
                  <a:srgbClr val="0000FF"/>
                </a:solidFill>
              </a:rPr>
              <a:t>1.1 Definitions</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a:xfrm>
            <a:off x="457200" y="1628800"/>
            <a:ext cx="8229600" cy="4525963"/>
          </a:xfrm>
        </p:spPr>
        <p:txBody>
          <a:bodyPr/>
          <a:lstStyle/>
          <a:p>
            <a:pPr>
              <a:buFont typeface="Wingdings" panose="05000000000000000000" pitchFamily="2" charset="2"/>
              <a:buChar char="n"/>
            </a:pPr>
            <a:r>
              <a:rPr lang="en-US" altLang="zh-CN" dirty="0">
                <a:solidFill>
                  <a:srgbClr val="FF0000"/>
                </a:solidFill>
              </a:rPr>
              <a:t>Example</a:t>
            </a:r>
            <a:r>
              <a:rPr lang="zh-CN" altLang="en-US" dirty="0">
                <a:solidFill>
                  <a:srgbClr val="FF0000"/>
                </a:solidFill>
              </a:rPr>
              <a:t> </a:t>
            </a:r>
            <a:r>
              <a:rPr lang="en-US" altLang="zh-CN" dirty="0">
                <a:solidFill>
                  <a:srgbClr val="FF0000"/>
                </a:solidFill>
              </a:rPr>
              <a:t>-</a:t>
            </a:r>
            <a:r>
              <a:rPr lang="zh-CN" altLang="en-US" dirty="0">
                <a:solidFill>
                  <a:srgbClr val="FF0000"/>
                </a:solidFill>
              </a:rPr>
              <a:t> </a:t>
            </a:r>
            <a:r>
              <a:rPr lang="en-US" altLang="zh-CN" dirty="0">
                <a:solidFill>
                  <a:srgbClr val="FF0000"/>
                </a:solidFill>
              </a:rPr>
              <a:t>Wet:</a:t>
            </a:r>
            <a:r>
              <a:rPr lang="zh-CN" altLang="en-US" dirty="0">
                <a:solidFill>
                  <a:srgbClr val="FF0000"/>
                </a:solidFill>
              </a:rPr>
              <a:t> </a:t>
            </a:r>
            <a:r>
              <a:rPr lang="en-US" altLang="zh-CN" i="1" dirty="0"/>
              <a:t>Conditional Probability Table (CPT)</a:t>
            </a:r>
          </a:p>
          <a:p>
            <a:pPr>
              <a:buFont typeface="Wingdings" panose="05000000000000000000" pitchFamily="2" charset="2"/>
              <a:buChar char="n"/>
            </a:pPr>
            <a:endParaRPr lang="en-US" altLang="zh-CN" i="1"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zh-CN" altLang="en-US" dirty="0">
              <a:solidFill>
                <a:srgbClr val="0000FF"/>
              </a:solidFill>
            </a:endParaRPr>
          </a:p>
        </p:txBody>
      </p:sp>
      <p:pic>
        <p:nvPicPr>
          <p:cNvPr id="4" name="图片 3">
            <a:extLst>
              <a:ext uri="{FF2B5EF4-FFF2-40B4-BE49-F238E27FC236}">
                <a16:creationId xmlns:a16="http://schemas.microsoft.com/office/drawing/2014/main" id="{D87BAF01-1B70-4412-B657-7E13CE67CF54}"/>
              </a:ext>
            </a:extLst>
          </p:cNvPr>
          <p:cNvPicPr>
            <a:picLocks noChangeAspect="1"/>
          </p:cNvPicPr>
          <p:nvPr/>
        </p:nvPicPr>
        <p:blipFill>
          <a:blip r:embed="rId3"/>
          <a:stretch>
            <a:fillRect/>
          </a:stretch>
        </p:blipFill>
        <p:spPr>
          <a:xfrm>
            <a:off x="2987824" y="3235846"/>
            <a:ext cx="3060340" cy="1661158"/>
          </a:xfrm>
          <a:prstGeom prst="rect">
            <a:avLst/>
          </a:prstGeom>
        </p:spPr>
      </p:pic>
      <p:graphicFrame>
        <p:nvGraphicFramePr>
          <p:cNvPr id="6" name="表格 5">
            <a:extLst>
              <a:ext uri="{FF2B5EF4-FFF2-40B4-BE49-F238E27FC236}">
                <a16:creationId xmlns:a16="http://schemas.microsoft.com/office/drawing/2014/main" id="{EEBCB8AC-5332-412E-AE5B-98E71C1D58B1}"/>
              </a:ext>
            </a:extLst>
          </p:cNvPr>
          <p:cNvGraphicFramePr>
            <a:graphicFrameLocks noGrp="1"/>
          </p:cNvGraphicFramePr>
          <p:nvPr>
            <p:extLst/>
          </p:nvPr>
        </p:nvGraphicFramePr>
        <p:xfrm>
          <a:off x="3131840" y="2672580"/>
          <a:ext cx="1224136" cy="761408"/>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841254197"/>
                    </a:ext>
                  </a:extLst>
                </a:gridCol>
                <a:gridCol w="612068">
                  <a:extLst>
                    <a:ext uri="{9D8B030D-6E8A-4147-A177-3AD203B41FA5}">
                      <a16:colId xmlns:a16="http://schemas.microsoft.com/office/drawing/2014/main" val="1613185816"/>
                    </a:ext>
                  </a:extLst>
                </a:gridCol>
              </a:tblGrid>
              <a:tr h="380704">
                <a:tc>
                  <a:txBody>
                    <a:bodyPr/>
                    <a:lstStyle/>
                    <a:p>
                      <a:endParaRPr lang="zh-CN" altLang="en-US" dirty="0"/>
                    </a:p>
                  </a:txBody>
                  <a:tcPr/>
                </a:tc>
                <a:tc>
                  <a:txBody>
                    <a:bodyPr/>
                    <a:lstStyle/>
                    <a:p>
                      <a:r>
                        <a:rPr lang="en-US" altLang="zh-CN" dirty="0"/>
                        <a:t>R=1</a:t>
                      </a:r>
                      <a:endParaRPr lang="zh-CN" altLang="en-US" dirty="0"/>
                    </a:p>
                  </a:txBody>
                  <a:tcPr/>
                </a:tc>
                <a:extLst>
                  <a:ext uri="{0D108BD9-81ED-4DB2-BD59-A6C34878D82A}">
                    <a16:rowId xmlns:a16="http://schemas.microsoft.com/office/drawing/2014/main" val="1363552016"/>
                  </a:ext>
                </a:extLst>
              </a:tr>
              <a:tr h="380704">
                <a:tc>
                  <a:txBody>
                    <a:bodyPr/>
                    <a:lstStyle/>
                    <a:p>
                      <a:endParaRPr lang="zh-CN" altLang="en-US" dirty="0"/>
                    </a:p>
                  </a:txBody>
                  <a:tcPr/>
                </a:tc>
                <a:tc>
                  <a:txBody>
                    <a:bodyPr/>
                    <a:lstStyle/>
                    <a:p>
                      <a:r>
                        <a:rPr lang="en-US" altLang="zh-CN" dirty="0"/>
                        <a:t>0.2</a:t>
                      </a:r>
                      <a:endParaRPr lang="zh-CN" altLang="en-US" dirty="0"/>
                    </a:p>
                  </a:txBody>
                  <a:tcPr/>
                </a:tc>
                <a:extLst>
                  <a:ext uri="{0D108BD9-81ED-4DB2-BD59-A6C34878D82A}">
                    <a16:rowId xmlns:a16="http://schemas.microsoft.com/office/drawing/2014/main" val="2278116676"/>
                  </a:ext>
                </a:extLst>
              </a:tr>
            </a:tbl>
          </a:graphicData>
        </a:graphic>
      </p:graphicFrame>
      <p:graphicFrame>
        <p:nvGraphicFramePr>
          <p:cNvPr id="7" name="表格 6">
            <a:extLst>
              <a:ext uri="{FF2B5EF4-FFF2-40B4-BE49-F238E27FC236}">
                <a16:creationId xmlns:a16="http://schemas.microsoft.com/office/drawing/2014/main" id="{5B1D9BA8-17CA-4A41-B09C-32146B3DB9D0}"/>
              </a:ext>
            </a:extLst>
          </p:cNvPr>
          <p:cNvGraphicFramePr>
            <a:graphicFrameLocks noGrp="1"/>
          </p:cNvGraphicFramePr>
          <p:nvPr>
            <p:extLst/>
          </p:nvPr>
        </p:nvGraphicFramePr>
        <p:xfrm>
          <a:off x="4271137" y="4866662"/>
          <a:ext cx="2016225" cy="1931790"/>
        </p:xfrm>
        <a:graphic>
          <a:graphicData uri="http://schemas.openxmlformats.org/drawingml/2006/table">
            <a:tbl>
              <a:tblPr firstRow="1" bandRow="1">
                <a:tableStyleId>{5C22544A-7EE6-4342-B048-85BDC9FD1C3A}</a:tableStyleId>
              </a:tblPr>
              <a:tblGrid>
                <a:gridCol w="672075">
                  <a:extLst>
                    <a:ext uri="{9D8B030D-6E8A-4147-A177-3AD203B41FA5}">
                      <a16:colId xmlns:a16="http://schemas.microsoft.com/office/drawing/2014/main" val="2642901771"/>
                    </a:ext>
                  </a:extLst>
                </a:gridCol>
                <a:gridCol w="672075">
                  <a:extLst>
                    <a:ext uri="{9D8B030D-6E8A-4147-A177-3AD203B41FA5}">
                      <a16:colId xmlns:a16="http://schemas.microsoft.com/office/drawing/2014/main" val="4055980261"/>
                    </a:ext>
                  </a:extLst>
                </a:gridCol>
                <a:gridCol w="672075">
                  <a:extLst>
                    <a:ext uri="{9D8B030D-6E8A-4147-A177-3AD203B41FA5}">
                      <a16:colId xmlns:a16="http://schemas.microsoft.com/office/drawing/2014/main" val="3867318680"/>
                    </a:ext>
                  </a:extLst>
                </a:gridCol>
              </a:tblGrid>
              <a:tr h="386358">
                <a:tc>
                  <a:txBody>
                    <a:bodyPr/>
                    <a:lstStyle/>
                    <a:p>
                      <a:pPr algn="ctr"/>
                      <a:r>
                        <a:rPr lang="en-US" altLang="zh-CN" dirty="0"/>
                        <a:t>R</a:t>
                      </a:r>
                      <a:endParaRPr lang="zh-CN" altLang="en-US" dirty="0"/>
                    </a:p>
                  </a:txBody>
                  <a:tcPr/>
                </a:tc>
                <a:tc>
                  <a:txBody>
                    <a:bodyPr/>
                    <a:lstStyle/>
                    <a:p>
                      <a:pPr algn="ctr"/>
                      <a:r>
                        <a:rPr lang="en-US" altLang="zh-CN" dirty="0"/>
                        <a:t>S</a:t>
                      </a:r>
                      <a:endParaRPr lang="zh-CN" altLang="en-US" dirty="0"/>
                    </a:p>
                  </a:txBody>
                  <a:tcPr/>
                </a:tc>
                <a:tc>
                  <a:txBody>
                    <a:bodyPr/>
                    <a:lstStyle/>
                    <a:p>
                      <a:pPr algn="ctr"/>
                      <a:r>
                        <a:rPr lang="en-US" altLang="zh-CN" dirty="0"/>
                        <a:t>T = 1</a:t>
                      </a:r>
                      <a:endParaRPr lang="zh-CN" altLang="en-US" dirty="0"/>
                    </a:p>
                  </a:txBody>
                  <a:tcPr/>
                </a:tc>
                <a:extLst>
                  <a:ext uri="{0D108BD9-81ED-4DB2-BD59-A6C34878D82A}">
                    <a16:rowId xmlns:a16="http://schemas.microsoft.com/office/drawing/2014/main" val="3830142024"/>
                  </a:ext>
                </a:extLst>
              </a:tr>
              <a:tr h="386358">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0.0</a:t>
                      </a:r>
                      <a:endParaRPr lang="zh-CN" altLang="en-US" dirty="0"/>
                    </a:p>
                  </a:txBody>
                  <a:tcPr/>
                </a:tc>
                <a:extLst>
                  <a:ext uri="{0D108BD9-81ED-4DB2-BD59-A6C34878D82A}">
                    <a16:rowId xmlns:a16="http://schemas.microsoft.com/office/drawing/2014/main" val="1672553600"/>
                  </a:ext>
                </a:extLst>
              </a:tr>
              <a:tr h="386358">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0.9</a:t>
                      </a:r>
                      <a:endParaRPr lang="zh-CN" altLang="en-US" dirty="0"/>
                    </a:p>
                  </a:txBody>
                  <a:tcPr/>
                </a:tc>
                <a:extLst>
                  <a:ext uri="{0D108BD9-81ED-4DB2-BD59-A6C34878D82A}">
                    <a16:rowId xmlns:a16="http://schemas.microsoft.com/office/drawing/2014/main" val="1211923512"/>
                  </a:ext>
                </a:extLst>
              </a:tr>
              <a:tr h="386358">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1.0</a:t>
                      </a:r>
                      <a:endParaRPr lang="zh-CN" altLang="en-US" dirty="0"/>
                    </a:p>
                  </a:txBody>
                  <a:tcPr/>
                </a:tc>
                <a:extLst>
                  <a:ext uri="{0D108BD9-81ED-4DB2-BD59-A6C34878D82A}">
                    <a16:rowId xmlns:a16="http://schemas.microsoft.com/office/drawing/2014/main" val="540746865"/>
                  </a:ext>
                </a:extLst>
              </a:tr>
              <a:tr h="386358">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1.0</a:t>
                      </a:r>
                      <a:endParaRPr lang="zh-CN" altLang="en-US" dirty="0"/>
                    </a:p>
                  </a:txBody>
                  <a:tcPr/>
                </a:tc>
                <a:extLst>
                  <a:ext uri="{0D108BD9-81ED-4DB2-BD59-A6C34878D82A}">
                    <a16:rowId xmlns:a16="http://schemas.microsoft.com/office/drawing/2014/main" val="736985820"/>
                  </a:ext>
                </a:extLst>
              </a:tr>
            </a:tbl>
          </a:graphicData>
        </a:graphic>
      </p:graphicFrame>
      <p:graphicFrame>
        <p:nvGraphicFramePr>
          <p:cNvPr id="12" name="表格 11">
            <a:extLst>
              <a:ext uri="{FF2B5EF4-FFF2-40B4-BE49-F238E27FC236}">
                <a16:creationId xmlns:a16="http://schemas.microsoft.com/office/drawing/2014/main" id="{D4E0DACA-83E0-4F54-BB50-332EB3FA3AD6}"/>
              </a:ext>
            </a:extLst>
          </p:cNvPr>
          <p:cNvGraphicFramePr>
            <a:graphicFrameLocks noGrp="1"/>
          </p:cNvGraphicFramePr>
          <p:nvPr>
            <p:extLst/>
          </p:nvPr>
        </p:nvGraphicFramePr>
        <p:xfrm>
          <a:off x="4788025" y="2656418"/>
          <a:ext cx="1224136" cy="761408"/>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841254197"/>
                    </a:ext>
                  </a:extLst>
                </a:gridCol>
                <a:gridCol w="612068">
                  <a:extLst>
                    <a:ext uri="{9D8B030D-6E8A-4147-A177-3AD203B41FA5}">
                      <a16:colId xmlns:a16="http://schemas.microsoft.com/office/drawing/2014/main" val="1613185816"/>
                    </a:ext>
                  </a:extLst>
                </a:gridCol>
              </a:tblGrid>
              <a:tr h="380704">
                <a:tc>
                  <a:txBody>
                    <a:bodyPr/>
                    <a:lstStyle/>
                    <a:p>
                      <a:endParaRPr lang="zh-CN" altLang="en-US" dirty="0"/>
                    </a:p>
                  </a:txBody>
                  <a:tcPr/>
                </a:tc>
                <a:tc>
                  <a:txBody>
                    <a:bodyPr/>
                    <a:lstStyle/>
                    <a:p>
                      <a:r>
                        <a:rPr lang="en-US" altLang="zh-CN" dirty="0"/>
                        <a:t>S=1</a:t>
                      </a:r>
                      <a:endParaRPr lang="zh-CN" altLang="en-US" dirty="0"/>
                    </a:p>
                  </a:txBody>
                  <a:tcPr/>
                </a:tc>
                <a:extLst>
                  <a:ext uri="{0D108BD9-81ED-4DB2-BD59-A6C34878D82A}">
                    <a16:rowId xmlns:a16="http://schemas.microsoft.com/office/drawing/2014/main" val="1363552016"/>
                  </a:ext>
                </a:extLst>
              </a:tr>
              <a:tr h="380704">
                <a:tc>
                  <a:txBody>
                    <a:bodyPr/>
                    <a:lstStyle/>
                    <a:p>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278116676"/>
                  </a:ext>
                </a:extLst>
              </a:tr>
            </a:tbl>
          </a:graphicData>
        </a:graphic>
      </p:graphicFrame>
      <p:graphicFrame>
        <p:nvGraphicFramePr>
          <p:cNvPr id="10" name="表格 9">
            <a:extLst>
              <a:ext uri="{FF2B5EF4-FFF2-40B4-BE49-F238E27FC236}">
                <a16:creationId xmlns:a16="http://schemas.microsoft.com/office/drawing/2014/main" id="{C0C8A2FD-5E05-451D-89F0-26C3C4325AC8}"/>
              </a:ext>
            </a:extLst>
          </p:cNvPr>
          <p:cNvGraphicFramePr>
            <a:graphicFrameLocks noGrp="1"/>
          </p:cNvGraphicFramePr>
          <p:nvPr>
            <p:extLst/>
          </p:nvPr>
        </p:nvGraphicFramePr>
        <p:xfrm>
          <a:off x="2339751" y="4888770"/>
          <a:ext cx="1548174" cy="1143000"/>
        </p:xfrm>
        <a:graphic>
          <a:graphicData uri="http://schemas.openxmlformats.org/drawingml/2006/table">
            <a:tbl>
              <a:tblPr firstRow="1" bandRow="1">
                <a:tableStyleId>{5C22544A-7EE6-4342-B048-85BDC9FD1C3A}</a:tableStyleId>
              </a:tblPr>
              <a:tblGrid>
                <a:gridCol w="774087">
                  <a:extLst>
                    <a:ext uri="{9D8B030D-6E8A-4147-A177-3AD203B41FA5}">
                      <a16:colId xmlns:a16="http://schemas.microsoft.com/office/drawing/2014/main" val="3296527959"/>
                    </a:ext>
                  </a:extLst>
                </a:gridCol>
                <a:gridCol w="774087">
                  <a:extLst>
                    <a:ext uri="{9D8B030D-6E8A-4147-A177-3AD203B41FA5}">
                      <a16:colId xmlns:a16="http://schemas.microsoft.com/office/drawing/2014/main" val="3211587065"/>
                    </a:ext>
                  </a:extLst>
                </a:gridCol>
              </a:tblGrid>
              <a:tr h="381000">
                <a:tc>
                  <a:txBody>
                    <a:bodyPr/>
                    <a:lstStyle/>
                    <a:p>
                      <a:pPr algn="ctr"/>
                      <a:r>
                        <a:rPr lang="en-US" altLang="zh-CN" dirty="0"/>
                        <a:t>R</a:t>
                      </a:r>
                      <a:endParaRPr lang="zh-CN" altLang="en-US" dirty="0"/>
                    </a:p>
                  </a:txBody>
                  <a:tcPr/>
                </a:tc>
                <a:tc>
                  <a:txBody>
                    <a:bodyPr/>
                    <a:lstStyle/>
                    <a:p>
                      <a:pPr algn="ctr"/>
                      <a:r>
                        <a:rPr lang="en-US" altLang="zh-CN" dirty="0"/>
                        <a:t>J = 1</a:t>
                      </a:r>
                      <a:endParaRPr lang="zh-CN" altLang="en-US" dirty="0"/>
                    </a:p>
                  </a:txBody>
                  <a:tcPr/>
                </a:tc>
                <a:extLst>
                  <a:ext uri="{0D108BD9-81ED-4DB2-BD59-A6C34878D82A}">
                    <a16:rowId xmlns:a16="http://schemas.microsoft.com/office/drawing/2014/main" val="2203161657"/>
                  </a:ext>
                </a:extLst>
              </a:tr>
              <a:tr h="381000">
                <a:tc>
                  <a:txBody>
                    <a:bodyPr/>
                    <a:lstStyle/>
                    <a:p>
                      <a:pPr algn="ctr"/>
                      <a:r>
                        <a:rPr lang="en-US" altLang="zh-CN" dirty="0"/>
                        <a:t>0</a:t>
                      </a:r>
                      <a:endParaRPr lang="zh-CN" altLang="en-US" dirty="0"/>
                    </a:p>
                  </a:txBody>
                  <a:tcPr/>
                </a:tc>
                <a:tc>
                  <a:txBody>
                    <a:bodyPr/>
                    <a:lstStyle/>
                    <a:p>
                      <a:pPr algn="ctr"/>
                      <a:r>
                        <a:rPr lang="en-US" altLang="zh-CN" dirty="0"/>
                        <a:t>0.2</a:t>
                      </a:r>
                      <a:endParaRPr lang="zh-CN" altLang="en-US" dirty="0"/>
                    </a:p>
                  </a:txBody>
                  <a:tcPr/>
                </a:tc>
                <a:extLst>
                  <a:ext uri="{0D108BD9-81ED-4DB2-BD59-A6C34878D82A}">
                    <a16:rowId xmlns:a16="http://schemas.microsoft.com/office/drawing/2014/main" val="1489833514"/>
                  </a:ext>
                </a:extLst>
              </a:tr>
              <a:tr h="381000">
                <a:tc>
                  <a:txBody>
                    <a:bodyPr/>
                    <a:lstStyle/>
                    <a:p>
                      <a:pPr algn="ctr"/>
                      <a:r>
                        <a:rPr lang="en-US" altLang="zh-CN" dirty="0"/>
                        <a:t>1</a:t>
                      </a:r>
                      <a:endParaRPr lang="zh-CN" altLang="en-US" dirty="0"/>
                    </a:p>
                  </a:txBody>
                  <a:tcPr/>
                </a:tc>
                <a:tc>
                  <a:txBody>
                    <a:bodyPr/>
                    <a:lstStyle/>
                    <a:p>
                      <a:pPr algn="ctr"/>
                      <a:r>
                        <a:rPr lang="en-US" altLang="zh-CN" dirty="0"/>
                        <a:t>1.0</a:t>
                      </a:r>
                      <a:endParaRPr lang="zh-CN" altLang="en-US" dirty="0"/>
                    </a:p>
                  </a:txBody>
                  <a:tcPr/>
                </a:tc>
                <a:extLst>
                  <a:ext uri="{0D108BD9-81ED-4DB2-BD59-A6C34878D82A}">
                    <a16:rowId xmlns:a16="http://schemas.microsoft.com/office/drawing/2014/main" val="215035001"/>
                  </a:ext>
                </a:extLst>
              </a:tr>
            </a:tbl>
          </a:graphicData>
        </a:graphic>
      </p:graphicFrame>
    </p:spTree>
    <p:extLst>
      <p:ext uri="{BB962C8B-B14F-4D97-AF65-F5344CB8AC3E}">
        <p14:creationId xmlns:p14="http://schemas.microsoft.com/office/powerpoint/2010/main" val="27681392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A6A67-F08A-48F7-86E6-860D11E1AC0D}"/>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DC68B694-438A-447A-815A-2FD21C82A50C}"/>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a:buFont typeface="Wingdings" panose="05000000000000000000" pitchFamily="2" charset="2"/>
              <a:buChar char="n"/>
            </a:pPr>
            <a:r>
              <a:rPr lang="en-US" altLang="zh-CN" b="1" dirty="0">
                <a:solidFill>
                  <a:srgbClr val="FF0000"/>
                </a:solidFill>
                <a:latin typeface="Times New Roman" panose="02020603050405020304" pitchFamily="18" charset="0"/>
                <a:cs typeface="Times New Roman" panose="02020603050405020304" pitchFamily="18" charset="0"/>
              </a:rPr>
              <a:t>Example: </a:t>
            </a:r>
            <a:r>
              <a:rPr lang="en-US" altLang="zh-CN" i="1" dirty="0">
                <a:solidFill>
                  <a:srgbClr val="FF0000"/>
                </a:solidFill>
                <a:latin typeface="Times New Roman" panose="02020603050405020304" pitchFamily="18" charset="0"/>
                <a:cs typeface="Times New Roman" panose="02020603050405020304" pitchFamily="18" charset="0"/>
              </a:rPr>
              <a:t>Chain</a:t>
            </a:r>
            <a:endParaRPr lang="zh-CN" altLang="en-US" i="1" dirty="0">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F228FE2-A9CC-467D-9355-A4EC3F77411F}"/>
              </a:ext>
            </a:extLst>
          </p:cNvPr>
          <p:cNvPicPr>
            <a:picLocks noChangeAspect="1"/>
          </p:cNvPicPr>
          <p:nvPr/>
        </p:nvPicPr>
        <p:blipFill>
          <a:blip r:embed="rId3"/>
          <a:stretch>
            <a:fillRect/>
          </a:stretch>
        </p:blipFill>
        <p:spPr>
          <a:xfrm>
            <a:off x="481615" y="2708920"/>
            <a:ext cx="8417184" cy="3672408"/>
          </a:xfrm>
          <a:prstGeom prst="rect">
            <a:avLst/>
          </a:prstGeom>
        </p:spPr>
      </p:pic>
    </p:spTree>
    <p:extLst>
      <p:ext uri="{BB962C8B-B14F-4D97-AF65-F5344CB8AC3E}">
        <p14:creationId xmlns:p14="http://schemas.microsoft.com/office/powerpoint/2010/main" val="41423331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8D2F2-BB44-4C42-99C6-F3006B5F70C2}"/>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9583E0DF-B26E-40DB-A32C-B54680E30345}"/>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a:buFont typeface="Wingdings" panose="05000000000000000000" pitchFamily="2" charset="2"/>
              <a:buChar char="n"/>
            </a:pPr>
            <a:r>
              <a:rPr lang="en-US" altLang="zh-CN" b="1" dirty="0">
                <a:solidFill>
                  <a:srgbClr val="FF0000"/>
                </a:solidFill>
                <a:latin typeface="Times New Roman" panose="02020603050405020304" pitchFamily="18" charset="0"/>
                <a:cs typeface="Times New Roman" panose="02020603050405020304" pitchFamily="18" charset="0"/>
              </a:rPr>
              <a:t>Example: </a:t>
            </a:r>
            <a:r>
              <a:rPr lang="en-US" altLang="zh-CN" i="1" dirty="0">
                <a:solidFill>
                  <a:srgbClr val="FF0000"/>
                </a:solidFill>
              </a:rPr>
              <a:t>Trees</a:t>
            </a:r>
          </a:p>
          <a:p>
            <a:endParaRPr lang="zh-CN" altLang="en-US" dirty="0"/>
          </a:p>
        </p:txBody>
      </p:sp>
      <p:pic>
        <p:nvPicPr>
          <p:cNvPr id="4" name="图片 3">
            <a:extLst>
              <a:ext uri="{FF2B5EF4-FFF2-40B4-BE49-F238E27FC236}">
                <a16:creationId xmlns:a16="http://schemas.microsoft.com/office/drawing/2014/main" id="{8282A436-CA8F-4CEC-AF87-6190BF279AF3}"/>
              </a:ext>
            </a:extLst>
          </p:cNvPr>
          <p:cNvPicPr>
            <a:picLocks noChangeAspect="1"/>
          </p:cNvPicPr>
          <p:nvPr/>
        </p:nvPicPr>
        <p:blipFill>
          <a:blip r:embed="rId2"/>
          <a:stretch>
            <a:fillRect/>
          </a:stretch>
        </p:blipFill>
        <p:spPr>
          <a:xfrm>
            <a:off x="611560" y="2731372"/>
            <a:ext cx="4065265" cy="2508132"/>
          </a:xfrm>
          <a:prstGeom prst="rect">
            <a:avLst/>
          </a:prstGeom>
        </p:spPr>
      </p:pic>
      <p:pic>
        <p:nvPicPr>
          <p:cNvPr id="5" name="图片 4">
            <a:extLst>
              <a:ext uri="{FF2B5EF4-FFF2-40B4-BE49-F238E27FC236}">
                <a16:creationId xmlns:a16="http://schemas.microsoft.com/office/drawing/2014/main" id="{FE36B851-AA87-4948-AE94-080B65139537}"/>
              </a:ext>
            </a:extLst>
          </p:cNvPr>
          <p:cNvPicPr>
            <a:picLocks noChangeAspect="1"/>
          </p:cNvPicPr>
          <p:nvPr/>
        </p:nvPicPr>
        <p:blipFill>
          <a:blip r:embed="rId3"/>
          <a:stretch>
            <a:fillRect/>
          </a:stretch>
        </p:blipFill>
        <p:spPr>
          <a:xfrm>
            <a:off x="683568" y="5344687"/>
            <a:ext cx="6696744" cy="556594"/>
          </a:xfrm>
          <a:prstGeom prst="rect">
            <a:avLst/>
          </a:prstGeom>
        </p:spPr>
      </p:pic>
    </p:spTree>
    <p:extLst>
      <p:ext uri="{BB962C8B-B14F-4D97-AF65-F5344CB8AC3E}">
        <p14:creationId xmlns:p14="http://schemas.microsoft.com/office/powerpoint/2010/main" val="27476152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4C50E8B-1611-4683-BBFD-D8999FB2A4B5}"/>
              </a:ext>
            </a:extLst>
          </p:cNvPr>
          <p:cNvPicPr>
            <a:picLocks noChangeAspect="1"/>
          </p:cNvPicPr>
          <p:nvPr/>
        </p:nvPicPr>
        <p:blipFill>
          <a:blip r:embed="rId3"/>
          <a:stretch>
            <a:fillRect/>
          </a:stretch>
        </p:blipFill>
        <p:spPr>
          <a:xfrm>
            <a:off x="5366752" y="323871"/>
            <a:ext cx="3777248" cy="2176834"/>
          </a:xfrm>
          <a:prstGeom prst="rect">
            <a:avLst/>
          </a:prstGeom>
        </p:spPr>
      </p:pic>
      <p:sp>
        <p:nvSpPr>
          <p:cNvPr id="2" name="标题 1">
            <a:extLst>
              <a:ext uri="{FF2B5EF4-FFF2-40B4-BE49-F238E27FC236}">
                <a16:creationId xmlns:a16="http://schemas.microsoft.com/office/drawing/2014/main" id="{6D279482-CB94-403A-9120-16E195169433}"/>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2279D77A-4F16-428D-A641-8416166C6F49}"/>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a:buFont typeface="Wingdings" panose="05000000000000000000" pitchFamily="2" charset="2"/>
              <a:buChar char="n"/>
            </a:pPr>
            <a:r>
              <a:rPr lang="en-US" altLang="zh-CN" b="1" dirty="0">
                <a:solidFill>
                  <a:srgbClr val="FF0000"/>
                </a:solidFill>
                <a:latin typeface="Times New Roman" panose="02020603050405020304" pitchFamily="18" charset="0"/>
                <a:cs typeface="Times New Roman" panose="02020603050405020304" pitchFamily="18" charset="0"/>
              </a:rPr>
              <a:t>Example: </a:t>
            </a:r>
            <a:r>
              <a:rPr lang="en-US" altLang="zh-CN" i="1" dirty="0">
                <a:solidFill>
                  <a:srgbClr val="FF0000"/>
                </a:solidFill>
              </a:rPr>
              <a:t>Trees</a:t>
            </a:r>
          </a:p>
          <a:p>
            <a:endParaRPr lang="zh-CN" altLang="en-US" dirty="0"/>
          </a:p>
        </p:txBody>
      </p:sp>
      <p:pic>
        <p:nvPicPr>
          <p:cNvPr id="8" name="图片 7">
            <a:extLst>
              <a:ext uri="{FF2B5EF4-FFF2-40B4-BE49-F238E27FC236}">
                <a16:creationId xmlns:a16="http://schemas.microsoft.com/office/drawing/2014/main" id="{79CF9231-46E4-4EEF-ABC3-491DCEEF55FA}"/>
              </a:ext>
            </a:extLst>
          </p:cNvPr>
          <p:cNvPicPr>
            <a:picLocks noChangeAspect="1"/>
          </p:cNvPicPr>
          <p:nvPr/>
        </p:nvPicPr>
        <p:blipFill>
          <a:blip r:embed="rId4"/>
          <a:stretch>
            <a:fillRect/>
          </a:stretch>
        </p:blipFill>
        <p:spPr>
          <a:xfrm>
            <a:off x="611560" y="2591986"/>
            <a:ext cx="7415808" cy="4266014"/>
          </a:xfrm>
          <a:prstGeom prst="rect">
            <a:avLst/>
          </a:prstGeom>
        </p:spPr>
      </p:pic>
    </p:spTree>
    <p:extLst>
      <p:ext uri="{BB962C8B-B14F-4D97-AF65-F5344CB8AC3E}">
        <p14:creationId xmlns:p14="http://schemas.microsoft.com/office/powerpoint/2010/main" val="15888170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6460471-7B12-4B58-AC88-CF0F10B93D2A}"/>
              </a:ext>
            </a:extLst>
          </p:cNvPr>
          <p:cNvPicPr>
            <a:picLocks noChangeAspect="1"/>
          </p:cNvPicPr>
          <p:nvPr/>
        </p:nvPicPr>
        <p:blipFill>
          <a:blip r:embed="rId2"/>
          <a:stretch>
            <a:fillRect/>
          </a:stretch>
        </p:blipFill>
        <p:spPr>
          <a:xfrm>
            <a:off x="5292080" y="620688"/>
            <a:ext cx="3777248" cy="2176834"/>
          </a:xfrm>
          <a:prstGeom prst="rect">
            <a:avLst/>
          </a:prstGeom>
        </p:spPr>
      </p:pic>
      <p:sp>
        <p:nvSpPr>
          <p:cNvPr id="2" name="标题 1">
            <a:extLst>
              <a:ext uri="{FF2B5EF4-FFF2-40B4-BE49-F238E27FC236}">
                <a16:creationId xmlns:a16="http://schemas.microsoft.com/office/drawing/2014/main" id="{CF71640C-EFA7-4A55-B4EF-1B02EA50DF96}"/>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55C5572D-5391-43A8-8832-6B0822AC2917}"/>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a:buFont typeface="Wingdings" panose="05000000000000000000" pitchFamily="2" charset="2"/>
              <a:buChar char="n"/>
            </a:pPr>
            <a:r>
              <a:rPr lang="en-US" altLang="zh-CN" b="1" dirty="0">
                <a:solidFill>
                  <a:srgbClr val="FF0000"/>
                </a:solidFill>
                <a:latin typeface="Times New Roman" panose="02020603050405020304" pitchFamily="18" charset="0"/>
                <a:cs typeface="Times New Roman" panose="02020603050405020304" pitchFamily="18" charset="0"/>
              </a:rPr>
              <a:t>Example: </a:t>
            </a:r>
            <a:r>
              <a:rPr lang="en-US" altLang="zh-CN" i="1" dirty="0">
                <a:solidFill>
                  <a:srgbClr val="FF0000"/>
                </a:solidFill>
              </a:rPr>
              <a:t>Trees</a:t>
            </a:r>
          </a:p>
          <a:p>
            <a:endParaRPr lang="zh-CN" altLang="en-US" dirty="0"/>
          </a:p>
        </p:txBody>
      </p:sp>
      <p:pic>
        <p:nvPicPr>
          <p:cNvPr id="6" name="图片 5">
            <a:extLst>
              <a:ext uri="{FF2B5EF4-FFF2-40B4-BE49-F238E27FC236}">
                <a16:creationId xmlns:a16="http://schemas.microsoft.com/office/drawing/2014/main" id="{49BB3612-FEC6-4B01-8134-44E280496508}"/>
              </a:ext>
            </a:extLst>
          </p:cNvPr>
          <p:cNvPicPr>
            <a:picLocks noChangeAspect="1"/>
          </p:cNvPicPr>
          <p:nvPr/>
        </p:nvPicPr>
        <p:blipFill>
          <a:blip r:embed="rId3"/>
          <a:stretch>
            <a:fillRect/>
          </a:stretch>
        </p:blipFill>
        <p:spPr>
          <a:xfrm>
            <a:off x="539553" y="2980084"/>
            <a:ext cx="7416824" cy="3346615"/>
          </a:xfrm>
          <a:prstGeom prst="rect">
            <a:avLst/>
          </a:prstGeom>
        </p:spPr>
      </p:pic>
    </p:spTree>
    <p:extLst>
      <p:ext uri="{BB962C8B-B14F-4D97-AF65-F5344CB8AC3E}">
        <p14:creationId xmlns:p14="http://schemas.microsoft.com/office/powerpoint/2010/main" val="42658647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F3AF8-A105-47B7-B868-A0D9EA6B8235}"/>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BC82F116-A1A8-450D-9A24-B3DC7D23AFBB}"/>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p:txBody>
      </p:sp>
      <p:pic>
        <p:nvPicPr>
          <p:cNvPr id="4" name="图片 3">
            <a:extLst>
              <a:ext uri="{FF2B5EF4-FFF2-40B4-BE49-F238E27FC236}">
                <a16:creationId xmlns:a16="http://schemas.microsoft.com/office/drawing/2014/main" id="{FC745480-C42E-478B-B6C8-B921065184D6}"/>
              </a:ext>
            </a:extLst>
          </p:cNvPr>
          <p:cNvPicPr>
            <a:picLocks noChangeAspect="1"/>
          </p:cNvPicPr>
          <p:nvPr/>
        </p:nvPicPr>
        <p:blipFill>
          <a:blip r:embed="rId2"/>
          <a:stretch>
            <a:fillRect/>
          </a:stretch>
        </p:blipFill>
        <p:spPr>
          <a:xfrm>
            <a:off x="457200" y="2243001"/>
            <a:ext cx="7017147" cy="3240360"/>
          </a:xfrm>
          <a:prstGeom prst="rect">
            <a:avLst/>
          </a:prstGeom>
        </p:spPr>
      </p:pic>
    </p:spTree>
    <p:extLst>
      <p:ext uri="{BB962C8B-B14F-4D97-AF65-F5344CB8AC3E}">
        <p14:creationId xmlns:p14="http://schemas.microsoft.com/office/powerpoint/2010/main" val="17270035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88094-2696-43DE-96A9-4470953C0BB1}"/>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BDE2CB98-D7D7-417F-9EEC-0A05D7004633}"/>
              </a:ext>
            </a:extLst>
          </p:cNvPr>
          <p:cNvSpPr>
            <a:spLocks noGrp="1"/>
          </p:cNvSpPr>
          <p:nvPr>
            <p:ph idx="1"/>
          </p:nvPr>
        </p:nvSpPr>
        <p:spPr/>
        <p:txBody>
          <a:bodyPr/>
          <a:lstStyle/>
          <a:p>
            <a:pPr marL="0" indent="0">
              <a:buNone/>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marL="0" indent="0">
              <a:buNone/>
            </a:pPr>
            <a:r>
              <a:rPr lang="en-US" altLang="zh-CN" sz="2400" b="1" dirty="0">
                <a:solidFill>
                  <a:srgbClr val="FF0000"/>
                </a:solidFill>
                <a:latin typeface="Times New Roman" panose="02020603050405020304" pitchFamily="18" charset="0"/>
                <a:cs typeface="Times New Roman" panose="02020603050405020304" pitchFamily="18" charset="0"/>
              </a:rPr>
              <a:t>1. Initialization</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0E2798C-22F7-4605-9513-202A83463CBB}"/>
              </a:ext>
            </a:extLst>
          </p:cNvPr>
          <p:cNvPicPr>
            <a:picLocks noChangeAspect="1"/>
          </p:cNvPicPr>
          <p:nvPr/>
        </p:nvPicPr>
        <p:blipFill>
          <a:blip r:embed="rId2"/>
          <a:stretch>
            <a:fillRect/>
          </a:stretch>
        </p:blipFill>
        <p:spPr>
          <a:xfrm>
            <a:off x="447792" y="2636912"/>
            <a:ext cx="7749229" cy="3096344"/>
          </a:xfrm>
          <a:prstGeom prst="rect">
            <a:avLst/>
          </a:prstGeom>
        </p:spPr>
      </p:pic>
    </p:spTree>
    <p:extLst>
      <p:ext uri="{BB962C8B-B14F-4D97-AF65-F5344CB8AC3E}">
        <p14:creationId xmlns:p14="http://schemas.microsoft.com/office/powerpoint/2010/main" val="13101669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51741-E2C6-439A-9391-7D2E18369765}"/>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B2628CD9-0762-4649-8BB5-237C9F32B54B}"/>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marL="0" indent="0">
              <a:buNone/>
            </a:pPr>
            <a:r>
              <a:rPr lang="en-US" altLang="zh-CN" sz="2400" b="1" dirty="0">
                <a:solidFill>
                  <a:srgbClr val="FF0000"/>
                </a:solidFill>
                <a:latin typeface="Times New Roman" panose="02020603050405020304" pitchFamily="18" charset="0"/>
                <a:cs typeface="Times New Roman" panose="02020603050405020304" pitchFamily="18" charset="0"/>
              </a:rPr>
              <a:t>2. Variable to Factor message</a:t>
            </a:r>
          </a:p>
          <a:p>
            <a:pPr marL="0" indent="0">
              <a:buNone/>
            </a:pPr>
            <a:endParaRPr lang="zh-CN" altLang="en-US" dirty="0"/>
          </a:p>
        </p:txBody>
      </p:sp>
      <p:pic>
        <p:nvPicPr>
          <p:cNvPr id="4" name="图片 3">
            <a:extLst>
              <a:ext uri="{FF2B5EF4-FFF2-40B4-BE49-F238E27FC236}">
                <a16:creationId xmlns:a16="http://schemas.microsoft.com/office/drawing/2014/main" id="{146B3ADF-E653-443C-9753-32F7EA5B7E5C}"/>
              </a:ext>
            </a:extLst>
          </p:cNvPr>
          <p:cNvPicPr>
            <a:picLocks noChangeAspect="1"/>
          </p:cNvPicPr>
          <p:nvPr/>
        </p:nvPicPr>
        <p:blipFill>
          <a:blip r:embed="rId2"/>
          <a:stretch>
            <a:fillRect/>
          </a:stretch>
        </p:blipFill>
        <p:spPr>
          <a:xfrm>
            <a:off x="539552" y="2564904"/>
            <a:ext cx="6624736" cy="3950191"/>
          </a:xfrm>
          <a:prstGeom prst="rect">
            <a:avLst/>
          </a:prstGeom>
        </p:spPr>
      </p:pic>
      <p:cxnSp>
        <p:nvCxnSpPr>
          <p:cNvPr id="6" name="直线箭头连接符 5"/>
          <p:cNvCxnSpPr/>
          <p:nvPr/>
        </p:nvCxnSpPr>
        <p:spPr>
          <a:xfrm>
            <a:off x="5148064" y="4725144"/>
            <a:ext cx="108012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9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443B29-3E80-4350-9E3F-F111BA1E7C5D}"/>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6E24A31D-1923-4809-9FCA-F69D497D750C}"/>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marL="0" indent="0">
              <a:buNone/>
            </a:pPr>
            <a:r>
              <a:rPr lang="en-US" altLang="zh-CN" sz="2400" b="1" dirty="0">
                <a:solidFill>
                  <a:srgbClr val="FF0000"/>
                </a:solidFill>
                <a:latin typeface="Times New Roman" panose="02020603050405020304" pitchFamily="18" charset="0"/>
                <a:cs typeface="Times New Roman" panose="02020603050405020304" pitchFamily="18" charset="0"/>
              </a:rPr>
              <a:t>3. Factor to Variable message</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B8E4375-B89F-4CA3-9F17-929680544CE4}"/>
              </a:ext>
            </a:extLst>
          </p:cNvPr>
          <p:cNvPicPr>
            <a:picLocks noChangeAspect="1"/>
          </p:cNvPicPr>
          <p:nvPr/>
        </p:nvPicPr>
        <p:blipFill>
          <a:blip r:embed="rId2"/>
          <a:stretch>
            <a:fillRect/>
          </a:stretch>
        </p:blipFill>
        <p:spPr>
          <a:xfrm>
            <a:off x="539552" y="2708920"/>
            <a:ext cx="5642725" cy="3187625"/>
          </a:xfrm>
          <a:prstGeom prst="rect">
            <a:avLst/>
          </a:prstGeom>
        </p:spPr>
      </p:pic>
      <p:pic>
        <p:nvPicPr>
          <p:cNvPr id="5" name="图片 4">
            <a:extLst>
              <a:ext uri="{FF2B5EF4-FFF2-40B4-BE49-F238E27FC236}">
                <a16:creationId xmlns:a16="http://schemas.microsoft.com/office/drawing/2014/main" id="{E5FDE6D6-A035-4536-BC3C-C898E0580DED}"/>
              </a:ext>
            </a:extLst>
          </p:cNvPr>
          <p:cNvPicPr>
            <a:picLocks noChangeAspect="1"/>
          </p:cNvPicPr>
          <p:nvPr/>
        </p:nvPicPr>
        <p:blipFill>
          <a:blip r:embed="rId3"/>
          <a:stretch>
            <a:fillRect/>
          </a:stretch>
        </p:blipFill>
        <p:spPr>
          <a:xfrm>
            <a:off x="755576" y="5848450"/>
            <a:ext cx="4618857" cy="785044"/>
          </a:xfrm>
          <a:prstGeom prst="rect">
            <a:avLst/>
          </a:prstGeom>
        </p:spPr>
      </p:pic>
      <p:cxnSp>
        <p:nvCxnSpPr>
          <p:cNvPr id="8" name="直线箭头连接符 7"/>
          <p:cNvCxnSpPr/>
          <p:nvPr/>
        </p:nvCxnSpPr>
        <p:spPr>
          <a:xfrm>
            <a:off x="3635896" y="4797152"/>
            <a:ext cx="93610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a:off x="2339752" y="4005064"/>
            <a:ext cx="1296144" cy="792088"/>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2339752" y="4797152"/>
            <a:ext cx="1008112"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flipV="1">
            <a:off x="2339752" y="4797152"/>
            <a:ext cx="1152128" cy="792088"/>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2843808" y="2564904"/>
            <a:ext cx="1008112" cy="648072"/>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9304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347C5-F3CB-46B7-8625-57DD6BA4CEE9}"/>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71DF59DA-4C46-41FC-AF76-7BB37E7BDF62}"/>
              </a:ext>
            </a:extLst>
          </p:cNvPr>
          <p:cNvSpPr>
            <a:spLocks noGrp="1"/>
          </p:cNvSpPr>
          <p:nvPr>
            <p:ph idx="1"/>
          </p:nvPr>
        </p:nvSpPr>
        <p:spPr/>
        <p:txBody>
          <a:bodyPr>
            <a:normAutofit/>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a:buFont typeface="Wingdings" panose="05000000000000000000" pitchFamily="2" charset="2"/>
              <a:buChar char="n"/>
            </a:pPr>
            <a:r>
              <a:rPr lang="en-US" altLang="zh-CN" sz="2400" dirty="0">
                <a:solidFill>
                  <a:srgbClr val="FF0000"/>
                </a:solidFill>
                <a:latin typeface="Times New Roman" panose="02020603050405020304" pitchFamily="18" charset="0"/>
                <a:cs typeface="Times New Roman" panose="02020603050405020304" pitchFamily="18" charset="0"/>
              </a:rPr>
              <a:t>Maximal state of Variable</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58FBEA4-26A8-49B8-9C5A-9AC4C617A3A5}"/>
              </a:ext>
            </a:extLst>
          </p:cNvPr>
          <p:cNvPicPr>
            <a:picLocks noChangeAspect="1"/>
          </p:cNvPicPr>
          <p:nvPr/>
        </p:nvPicPr>
        <p:blipFill>
          <a:blip r:embed="rId2"/>
          <a:stretch>
            <a:fillRect/>
          </a:stretch>
        </p:blipFill>
        <p:spPr>
          <a:xfrm>
            <a:off x="1043608" y="2708920"/>
            <a:ext cx="3657210" cy="3308113"/>
          </a:xfrm>
          <a:prstGeom prst="rect">
            <a:avLst/>
          </a:prstGeom>
        </p:spPr>
      </p:pic>
    </p:spTree>
    <p:extLst>
      <p:ext uri="{BB962C8B-B14F-4D97-AF65-F5344CB8AC3E}">
        <p14:creationId xmlns:p14="http://schemas.microsoft.com/office/powerpoint/2010/main" val="38736300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0DA65-7A7F-40CB-8D90-82ED14F1C9C7}"/>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7C6F130F-5C88-4729-85E5-75455BD4F291}"/>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a:buFont typeface="Wingdings" panose="05000000000000000000" pitchFamily="2" charset="2"/>
              <a:buChar char="n"/>
            </a:pPr>
            <a:r>
              <a:rPr lang="en-US" altLang="zh-CN" dirty="0">
                <a:solidFill>
                  <a:srgbClr val="FF0000"/>
                </a:solidFill>
              </a:rPr>
              <a:t>comments</a:t>
            </a:r>
            <a:endParaRPr lang="zh-CN" altLang="en-US" dirty="0">
              <a:solidFill>
                <a:srgbClr val="FF0000"/>
              </a:solidFill>
            </a:endParaRPr>
          </a:p>
        </p:txBody>
      </p:sp>
      <p:pic>
        <p:nvPicPr>
          <p:cNvPr id="4" name="图片 3">
            <a:extLst>
              <a:ext uri="{FF2B5EF4-FFF2-40B4-BE49-F238E27FC236}">
                <a16:creationId xmlns:a16="http://schemas.microsoft.com/office/drawing/2014/main" id="{7F5B4B0F-A3ED-4B5C-BBCA-E70AB6D74007}"/>
              </a:ext>
            </a:extLst>
          </p:cNvPr>
          <p:cNvPicPr>
            <a:picLocks noChangeAspect="1"/>
          </p:cNvPicPr>
          <p:nvPr/>
        </p:nvPicPr>
        <p:blipFill>
          <a:blip r:embed="rId2"/>
          <a:stretch>
            <a:fillRect/>
          </a:stretch>
        </p:blipFill>
        <p:spPr>
          <a:xfrm>
            <a:off x="457200" y="2636912"/>
            <a:ext cx="8363272" cy="2773957"/>
          </a:xfrm>
          <a:prstGeom prst="rect">
            <a:avLst/>
          </a:prstGeom>
        </p:spPr>
      </p:pic>
    </p:spTree>
    <p:extLst>
      <p:ext uri="{BB962C8B-B14F-4D97-AF65-F5344CB8AC3E}">
        <p14:creationId xmlns:p14="http://schemas.microsoft.com/office/powerpoint/2010/main" val="1877510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en-US" altLang="zh-CN" b="1" dirty="0">
                <a:solidFill>
                  <a:srgbClr val="0000FF"/>
                </a:solidFill>
              </a:rPr>
              <a:t>1.1 Definitions</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dirty="0">
                <a:solidFill>
                  <a:srgbClr val="FF0000"/>
                </a:solidFill>
              </a:rPr>
              <a:t>Example</a:t>
            </a:r>
            <a:r>
              <a:rPr lang="zh-CN" altLang="en-US" dirty="0">
                <a:solidFill>
                  <a:srgbClr val="FF0000"/>
                </a:solidFill>
              </a:rPr>
              <a:t> </a:t>
            </a:r>
            <a:r>
              <a:rPr lang="en-US" altLang="zh-CN" dirty="0">
                <a:solidFill>
                  <a:srgbClr val="FF0000"/>
                </a:solidFill>
              </a:rPr>
              <a:t>-</a:t>
            </a:r>
            <a:r>
              <a:rPr lang="zh-CN" altLang="en-US" dirty="0">
                <a:solidFill>
                  <a:srgbClr val="FF0000"/>
                </a:solidFill>
              </a:rPr>
              <a:t> </a:t>
            </a:r>
            <a:r>
              <a:rPr lang="en-US" altLang="zh-CN" dirty="0">
                <a:solidFill>
                  <a:srgbClr val="FF0000"/>
                </a:solidFill>
              </a:rPr>
              <a:t>Wet:</a:t>
            </a:r>
            <a:r>
              <a:rPr lang="zh-CN" altLang="en-US" dirty="0">
                <a:solidFill>
                  <a:srgbClr val="FF0000"/>
                </a:solidFill>
              </a:rPr>
              <a:t> </a:t>
            </a:r>
            <a:r>
              <a:rPr lang="en-US" altLang="zh-CN" dirty="0">
                <a:solidFill>
                  <a:srgbClr val="FF0000"/>
                </a:solidFill>
              </a:rPr>
              <a:t> </a:t>
            </a:r>
            <a:r>
              <a:rPr lang="en-US" altLang="zh-CN" i="1" dirty="0">
                <a:solidFill>
                  <a:srgbClr val="FF0000"/>
                </a:solidFill>
              </a:rPr>
              <a:t>Inference</a:t>
            </a:r>
            <a:endParaRPr lang="en-US" altLang="zh-CN" i="1"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zh-CN" altLang="en-US" dirty="0">
              <a:solidFill>
                <a:srgbClr val="0000FF"/>
              </a:solidFill>
            </a:endParaRPr>
          </a:p>
        </p:txBody>
      </p:sp>
      <p:pic>
        <p:nvPicPr>
          <p:cNvPr id="9" name="图片 8">
            <a:extLst>
              <a:ext uri="{FF2B5EF4-FFF2-40B4-BE49-F238E27FC236}">
                <a16:creationId xmlns:a16="http://schemas.microsoft.com/office/drawing/2014/main" id="{B4275E8B-88B8-42ED-A16E-D5CEC03229C9}"/>
              </a:ext>
            </a:extLst>
          </p:cNvPr>
          <p:cNvPicPr>
            <a:picLocks noChangeAspect="1"/>
          </p:cNvPicPr>
          <p:nvPr/>
        </p:nvPicPr>
        <p:blipFill>
          <a:blip r:embed="rId3"/>
          <a:stretch>
            <a:fillRect/>
          </a:stretch>
        </p:blipFill>
        <p:spPr>
          <a:xfrm>
            <a:off x="660176" y="3298302"/>
            <a:ext cx="3060340" cy="1661158"/>
          </a:xfrm>
          <a:prstGeom prst="rect">
            <a:avLst/>
          </a:prstGeom>
        </p:spPr>
      </p:pic>
      <p:graphicFrame>
        <p:nvGraphicFramePr>
          <p:cNvPr id="11" name="表格 10">
            <a:extLst>
              <a:ext uri="{FF2B5EF4-FFF2-40B4-BE49-F238E27FC236}">
                <a16:creationId xmlns:a16="http://schemas.microsoft.com/office/drawing/2014/main" id="{18981B4D-45CD-4CE0-97F7-375AFB074C2B}"/>
              </a:ext>
            </a:extLst>
          </p:cNvPr>
          <p:cNvGraphicFramePr>
            <a:graphicFrameLocks noGrp="1"/>
          </p:cNvGraphicFramePr>
          <p:nvPr>
            <p:extLst/>
          </p:nvPr>
        </p:nvGraphicFramePr>
        <p:xfrm>
          <a:off x="804192" y="2735036"/>
          <a:ext cx="1224136" cy="761408"/>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841254197"/>
                    </a:ext>
                  </a:extLst>
                </a:gridCol>
                <a:gridCol w="612068">
                  <a:extLst>
                    <a:ext uri="{9D8B030D-6E8A-4147-A177-3AD203B41FA5}">
                      <a16:colId xmlns:a16="http://schemas.microsoft.com/office/drawing/2014/main" val="1613185816"/>
                    </a:ext>
                  </a:extLst>
                </a:gridCol>
              </a:tblGrid>
              <a:tr h="380704">
                <a:tc>
                  <a:txBody>
                    <a:bodyPr/>
                    <a:lstStyle/>
                    <a:p>
                      <a:endParaRPr lang="zh-CN" altLang="en-US" dirty="0"/>
                    </a:p>
                  </a:txBody>
                  <a:tcPr/>
                </a:tc>
                <a:tc>
                  <a:txBody>
                    <a:bodyPr/>
                    <a:lstStyle/>
                    <a:p>
                      <a:r>
                        <a:rPr lang="en-US" altLang="zh-CN" dirty="0"/>
                        <a:t>R=1</a:t>
                      </a:r>
                      <a:endParaRPr lang="zh-CN" altLang="en-US" dirty="0"/>
                    </a:p>
                  </a:txBody>
                  <a:tcPr/>
                </a:tc>
                <a:extLst>
                  <a:ext uri="{0D108BD9-81ED-4DB2-BD59-A6C34878D82A}">
                    <a16:rowId xmlns:a16="http://schemas.microsoft.com/office/drawing/2014/main" val="1363552016"/>
                  </a:ext>
                </a:extLst>
              </a:tr>
              <a:tr h="380704">
                <a:tc>
                  <a:txBody>
                    <a:bodyPr/>
                    <a:lstStyle/>
                    <a:p>
                      <a:endParaRPr lang="zh-CN" altLang="en-US" dirty="0"/>
                    </a:p>
                  </a:txBody>
                  <a:tcPr/>
                </a:tc>
                <a:tc>
                  <a:txBody>
                    <a:bodyPr/>
                    <a:lstStyle/>
                    <a:p>
                      <a:r>
                        <a:rPr lang="en-US" altLang="zh-CN" dirty="0"/>
                        <a:t>0.2</a:t>
                      </a:r>
                      <a:endParaRPr lang="zh-CN" altLang="en-US" dirty="0"/>
                    </a:p>
                  </a:txBody>
                  <a:tcPr/>
                </a:tc>
                <a:extLst>
                  <a:ext uri="{0D108BD9-81ED-4DB2-BD59-A6C34878D82A}">
                    <a16:rowId xmlns:a16="http://schemas.microsoft.com/office/drawing/2014/main" val="2278116676"/>
                  </a:ext>
                </a:extLst>
              </a:tr>
            </a:tbl>
          </a:graphicData>
        </a:graphic>
      </p:graphicFrame>
      <p:graphicFrame>
        <p:nvGraphicFramePr>
          <p:cNvPr id="13" name="表格 12">
            <a:extLst>
              <a:ext uri="{FF2B5EF4-FFF2-40B4-BE49-F238E27FC236}">
                <a16:creationId xmlns:a16="http://schemas.microsoft.com/office/drawing/2014/main" id="{0E928B93-F477-4293-B2AB-79303CB46388}"/>
              </a:ext>
            </a:extLst>
          </p:cNvPr>
          <p:cNvGraphicFramePr>
            <a:graphicFrameLocks noGrp="1"/>
          </p:cNvGraphicFramePr>
          <p:nvPr>
            <p:extLst/>
          </p:nvPr>
        </p:nvGraphicFramePr>
        <p:xfrm>
          <a:off x="1943489" y="4929118"/>
          <a:ext cx="2016225" cy="1931790"/>
        </p:xfrm>
        <a:graphic>
          <a:graphicData uri="http://schemas.openxmlformats.org/drawingml/2006/table">
            <a:tbl>
              <a:tblPr firstRow="1" bandRow="1">
                <a:tableStyleId>{5C22544A-7EE6-4342-B048-85BDC9FD1C3A}</a:tableStyleId>
              </a:tblPr>
              <a:tblGrid>
                <a:gridCol w="672075">
                  <a:extLst>
                    <a:ext uri="{9D8B030D-6E8A-4147-A177-3AD203B41FA5}">
                      <a16:colId xmlns:a16="http://schemas.microsoft.com/office/drawing/2014/main" val="2642901771"/>
                    </a:ext>
                  </a:extLst>
                </a:gridCol>
                <a:gridCol w="672075">
                  <a:extLst>
                    <a:ext uri="{9D8B030D-6E8A-4147-A177-3AD203B41FA5}">
                      <a16:colId xmlns:a16="http://schemas.microsoft.com/office/drawing/2014/main" val="4055980261"/>
                    </a:ext>
                  </a:extLst>
                </a:gridCol>
                <a:gridCol w="672075">
                  <a:extLst>
                    <a:ext uri="{9D8B030D-6E8A-4147-A177-3AD203B41FA5}">
                      <a16:colId xmlns:a16="http://schemas.microsoft.com/office/drawing/2014/main" val="3867318680"/>
                    </a:ext>
                  </a:extLst>
                </a:gridCol>
              </a:tblGrid>
              <a:tr h="386358">
                <a:tc>
                  <a:txBody>
                    <a:bodyPr/>
                    <a:lstStyle/>
                    <a:p>
                      <a:pPr algn="ctr"/>
                      <a:r>
                        <a:rPr lang="en-US" altLang="zh-CN" dirty="0"/>
                        <a:t>R</a:t>
                      </a:r>
                      <a:endParaRPr lang="zh-CN" altLang="en-US" dirty="0"/>
                    </a:p>
                  </a:txBody>
                  <a:tcPr/>
                </a:tc>
                <a:tc>
                  <a:txBody>
                    <a:bodyPr/>
                    <a:lstStyle/>
                    <a:p>
                      <a:pPr algn="ctr"/>
                      <a:r>
                        <a:rPr lang="en-US" altLang="zh-CN" dirty="0"/>
                        <a:t>S</a:t>
                      </a:r>
                      <a:endParaRPr lang="zh-CN" altLang="en-US" dirty="0"/>
                    </a:p>
                  </a:txBody>
                  <a:tcPr/>
                </a:tc>
                <a:tc>
                  <a:txBody>
                    <a:bodyPr/>
                    <a:lstStyle/>
                    <a:p>
                      <a:pPr algn="ctr"/>
                      <a:r>
                        <a:rPr lang="en-US" altLang="zh-CN" dirty="0"/>
                        <a:t>T = 1</a:t>
                      </a:r>
                      <a:endParaRPr lang="zh-CN" altLang="en-US" dirty="0"/>
                    </a:p>
                  </a:txBody>
                  <a:tcPr/>
                </a:tc>
                <a:extLst>
                  <a:ext uri="{0D108BD9-81ED-4DB2-BD59-A6C34878D82A}">
                    <a16:rowId xmlns:a16="http://schemas.microsoft.com/office/drawing/2014/main" val="3830142024"/>
                  </a:ext>
                </a:extLst>
              </a:tr>
              <a:tr h="386358">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0.0</a:t>
                      </a:r>
                      <a:endParaRPr lang="zh-CN" altLang="en-US" dirty="0"/>
                    </a:p>
                  </a:txBody>
                  <a:tcPr/>
                </a:tc>
                <a:extLst>
                  <a:ext uri="{0D108BD9-81ED-4DB2-BD59-A6C34878D82A}">
                    <a16:rowId xmlns:a16="http://schemas.microsoft.com/office/drawing/2014/main" val="1672553600"/>
                  </a:ext>
                </a:extLst>
              </a:tr>
              <a:tr h="386358">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0.9</a:t>
                      </a:r>
                      <a:endParaRPr lang="zh-CN" altLang="en-US" dirty="0"/>
                    </a:p>
                  </a:txBody>
                  <a:tcPr/>
                </a:tc>
                <a:extLst>
                  <a:ext uri="{0D108BD9-81ED-4DB2-BD59-A6C34878D82A}">
                    <a16:rowId xmlns:a16="http://schemas.microsoft.com/office/drawing/2014/main" val="1211923512"/>
                  </a:ext>
                </a:extLst>
              </a:tr>
              <a:tr h="386358">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1.0</a:t>
                      </a:r>
                      <a:endParaRPr lang="zh-CN" altLang="en-US" dirty="0"/>
                    </a:p>
                  </a:txBody>
                  <a:tcPr/>
                </a:tc>
                <a:extLst>
                  <a:ext uri="{0D108BD9-81ED-4DB2-BD59-A6C34878D82A}">
                    <a16:rowId xmlns:a16="http://schemas.microsoft.com/office/drawing/2014/main" val="540746865"/>
                  </a:ext>
                </a:extLst>
              </a:tr>
              <a:tr h="386358">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1.0</a:t>
                      </a:r>
                      <a:endParaRPr lang="zh-CN" altLang="en-US" dirty="0"/>
                    </a:p>
                  </a:txBody>
                  <a:tcPr/>
                </a:tc>
                <a:extLst>
                  <a:ext uri="{0D108BD9-81ED-4DB2-BD59-A6C34878D82A}">
                    <a16:rowId xmlns:a16="http://schemas.microsoft.com/office/drawing/2014/main" val="736985820"/>
                  </a:ext>
                </a:extLst>
              </a:tr>
            </a:tbl>
          </a:graphicData>
        </a:graphic>
      </p:graphicFrame>
      <p:graphicFrame>
        <p:nvGraphicFramePr>
          <p:cNvPr id="14" name="表格 13">
            <a:extLst>
              <a:ext uri="{FF2B5EF4-FFF2-40B4-BE49-F238E27FC236}">
                <a16:creationId xmlns:a16="http://schemas.microsoft.com/office/drawing/2014/main" id="{A4199F30-6EE1-491C-BEB4-66BEA6A30D68}"/>
              </a:ext>
            </a:extLst>
          </p:cNvPr>
          <p:cNvGraphicFramePr>
            <a:graphicFrameLocks noGrp="1"/>
          </p:cNvGraphicFramePr>
          <p:nvPr>
            <p:extLst/>
          </p:nvPr>
        </p:nvGraphicFramePr>
        <p:xfrm>
          <a:off x="2460377" y="2718874"/>
          <a:ext cx="1224136" cy="761408"/>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841254197"/>
                    </a:ext>
                  </a:extLst>
                </a:gridCol>
                <a:gridCol w="612068">
                  <a:extLst>
                    <a:ext uri="{9D8B030D-6E8A-4147-A177-3AD203B41FA5}">
                      <a16:colId xmlns:a16="http://schemas.microsoft.com/office/drawing/2014/main" val="1613185816"/>
                    </a:ext>
                  </a:extLst>
                </a:gridCol>
              </a:tblGrid>
              <a:tr h="380704">
                <a:tc>
                  <a:txBody>
                    <a:bodyPr/>
                    <a:lstStyle/>
                    <a:p>
                      <a:endParaRPr lang="zh-CN" altLang="en-US" dirty="0"/>
                    </a:p>
                  </a:txBody>
                  <a:tcPr/>
                </a:tc>
                <a:tc>
                  <a:txBody>
                    <a:bodyPr/>
                    <a:lstStyle/>
                    <a:p>
                      <a:r>
                        <a:rPr lang="en-US" altLang="zh-CN" dirty="0"/>
                        <a:t>S=1</a:t>
                      </a:r>
                      <a:endParaRPr lang="zh-CN" altLang="en-US" dirty="0"/>
                    </a:p>
                  </a:txBody>
                  <a:tcPr/>
                </a:tc>
                <a:extLst>
                  <a:ext uri="{0D108BD9-81ED-4DB2-BD59-A6C34878D82A}">
                    <a16:rowId xmlns:a16="http://schemas.microsoft.com/office/drawing/2014/main" val="1363552016"/>
                  </a:ext>
                </a:extLst>
              </a:tr>
              <a:tr h="380704">
                <a:tc>
                  <a:txBody>
                    <a:bodyPr/>
                    <a:lstStyle/>
                    <a:p>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278116676"/>
                  </a:ext>
                </a:extLst>
              </a:tr>
            </a:tbl>
          </a:graphicData>
        </a:graphic>
      </p:graphicFrame>
      <p:graphicFrame>
        <p:nvGraphicFramePr>
          <p:cNvPr id="15" name="表格 14">
            <a:extLst>
              <a:ext uri="{FF2B5EF4-FFF2-40B4-BE49-F238E27FC236}">
                <a16:creationId xmlns:a16="http://schemas.microsoft.com/office/drawing/2014/main" id="{D99D373D-4A70-4E63-9075-62886B10A2AE}"/>
              </a:ext>
            </a:extLst>
          </p:cNvPr>
          <p:cNvGraphicFramePr>
            <a:graphicFrameLocks noGrp="1"/>
          </p:cNvGraphicFramePr>
          <p:nvPr>
            <p:extLst/>
          </p:nvPr>
        </p:nvGraphicFramePr>
        <p:xfrm>
          <a:off x="12103" y="4951226"/>
          <a:ext cx="1548174" cy="1143000"/>
        </p:xfrm>
        <a:graphic>
          <a:graphicData uri="http://schemas.openxmlformats.org/drawingml/2006/table">
            <a:tbl>
              <a:tblPr firstRow="1" bandRow="1">
                <a:tableStyleId>{5C22544A-7EE6-4342-B048-85BDC9FD1C3A}</a:tableStyleId>
              </a:tblPr>
              <a:tblGrid>
                <a:gridCol w="774087">
                  <a:extLst>
                    <a:ext uri="{9D8B030D-6E8A-4147-A177-3AD203B41FA5}">
                      <a16:colId xmlns:a16="http://schemas.microsoft.com/office/drawing/2014/main" val="3296527959"/>
                    </a:ext>
                  </a:extLst>
                </a:gridCol>
                <a:gridCol w="774087">
                  <a:extLst>
                    <a:ext uri="{9D8B030D-6E8A-4147-A177-3AD203B41FA5}">
                      <a16:colId xmlns:a16="http://schemas.microsoft.com/office/drawing/2014/main" val="3211587065"/>
                    </a:ext>
                  </a:extLst>
                </a:gridCol>
              </a:tblGrid>
              <a:tr h="381000">
                <a:tc>
                  <a:txBody>
                    <a:bodyPr/>
                    <a:lstStyle/>
                    <a:p>
                      <a:pPr algn="ctr"/>
                      <a:r>
                        <a:rPr lang="en-US" altLang="zh-CN" dirty="0"/>
                        <a:t>R</a:t>
                      </a:r>
                      <a:endParaRPr lang="zh-CN" altLang="en-US" dirty="0"/>
                    </a:p>
                  </a:txBody>
                  <a:tcPr/>
                </a:tc>
                <a:tc>
                  <a:txBody>
                    <a:bodyPr/>
                    <a:lstStyle/>
                    <a:p>
                      <a:pPr algn="ctr"/>
                      <a:r>
                        <a:rPr lang="en-US" altLang="zh-CN" dirty="0"/>
                        <a:t>J = 1</a:t>
                      </a:r>
                      <a:endParaRPr lang="zh-CN" altLang="en-US" dirty="0"/>
                    </a:p>
                  </a:txBody>
                  <a:tcPr/>
                </a:tc>
                <a:extLst>
                  <a:ext uri="{0D108BD9-81ED-4DB2-BD59-A6C34878D82A}">
                    <a16:rowId xmlns:a16="http://schemas.microsoft.com/office/drawing/2014/main" val="2203161657"/>
                  </a:ext>
                </a:extLst>
              </a:tr>
              <a:tr h="381000">
                <a:tc>
                  <a:txBody>
                    <a:bodyPr/>
                    <a:lstStyle/>
                    <a:p>
                      <a:pPr algn="ctr"/>
                      <a:r>
                        <a:rPr lang="en-US" altLang="zh-CN" dirty="0"/>
                        <a:t>0</a:t>
                      </a:r>
                      <a:endParaRPr lang="zh-CN" altLang="en-US" dirty="0"/>
                    </a:p>
                  </a:txBody>
                  <a:tcPr/>
                </a:tc>
                <a:tc>
                  <a:txBody>
                    <a:bodyPr/>
                    <a:lstStyle/>
                    <a:p>
                      <a:pPr algn="ctr"/>
                      <a:r>
                        <a:rPr lang="en-US" altLang="zh-CN" dirty="0"/>
                        <a:t>0.2</a:t>
                      </a:r>
                      <a:endParaRPr lang="zh-CN" altLang="en-US" dirty="0"/>
                    </a:p>
                  </a:txBody>
                  <a:tcPr/>
                </a:tc>
                <a:extLst>
                  <a:ext uri="{0D108BD9-81ED-4DB2-BD59-A6C34878D82A}">
                    <a16:rowId xmlns:a16="http://schemas.microsoft.com/office/drawing/2014/main" val="1489833514"/>
                  </a:ext>
                </a:extLst>
              </a:tr>
              <a:tr h="381000">
                <a:tc>
                  <a:txBody>
                    <a:bodyPr/>
                    <a:lstStyle/>
                    <a:p>
                      <a:pPr algn="ctr"/>
                      <a:r>
                        <a:rPr lang="en-US" altLang="zh-CN" dirty="0"/>
                        <a:t>1</a:t>
                      </a:r>
                      <a:endParaRPr lang="zh-CN" altLang="en-US" dirty="0"/>
                    </a:p>
                  </a:txBody>
                  <a:tcPr/>
                </a:tc>
                <a:tc>
                  <a:txBody>
                    <a:bodyPr/>
                    <a:lstStyle/>
                    <a:p>
                      <a:pPr algn="ctr"/>
                      <a:r>
                        <a:rPr lang="en-US" altLang="zh-CN" dirty="0"/>
                        <a:t>1.0</a:t>
                      </a:r>
                      <a:endParaRPr lang="zh-CN" altLang="en-US" dirty="0"/>
                    </a:p>
                  </a:txBody>
                  <a:tcPr/>
                </a:tc>
                <a:extLst>
                  <a:ext uri="{0D108BD9-81ED-4DB2-BD59-A6C34878D82A}">
                    <a16:rowId xmlns:a16="http://schemas.microsoft.com/office/drawing/2014/main" val="215035001"/>
                  </a:ext>
                </a:extLst>
              </a:tr>
            </a:tbl>
          </a:graphicData>
        </a:graphic>
      </p:graphicFrame>
      <p:pic>
        <p:nvPicPr>
          <p:cNvPr id="5" name="图片 4">
            <a:extLst>
              <a:ext uri="{FF2B5EF4-FFF2-40B4-BE49-F238E27FC236}">
                <a16:creationId xmlns:a16="http://schemas.microsoft.com/office/drawing/2014/main" id="{F93CAED4-3390-41F9-9756-FD0C556D7E73}"/>
              </a:ext>
            </a:extLst>
          </p:cNvPr>
          <p:cNvPicPr>
            <a:picLocks noChangeAspect="1"/>
          </p:cNvPicPr>
          <p:nvPr/>
        </p:nvPicPr>
        <p:blipFill>
          <a:blip r:embed="rId4"/>
          <a:stretch>
            <a:fillRect/>
          </a:stretch>
        </p:blipFill>
        <p:spPr>
          <a:xfrm>
            <a:off x="119259" y="21164"/>
            <a:ext cx="8707651" cy="2687971"/>
          </a:xfrm>
          <a:prstGeom prst="rect">
            <a:avLst/>
          </a:prstGeom>
        </p:spPr>
      </p:pic>
      <p:pic>
        <p:nvPicPr>
          <p:cNvPr id="8" name="图片 7">
            <a:extLst>
              <a:ext uri="{FF2B5EF4-FFF2-40B4-BE49-F238E27FC236}">
                <a16:creationId xmlns:a16="http://schemas.microsoft.com/office/drawing/2014/main" id="{922685BE-C89F-4EDD-806B-C077696FBEDE}"/>
              </a:ext>
            </a:extLst>
          </p:cNvPr>
          <p:cNvPicPr>
            <a:picLocks noChangeAspect="1"/>
          </p:cNvPicPr>
          <p:nvPr/>
        </p:nvPicPr>
        <p:blipFill>
          <a:blip r:embed="rId5"/>
          <a:stretch>
            <a:fillRect/>
          </a:stretch>
        </p:blipFill>
        <p:spPr>
          <a:xfrm>
            <a:off x="4179119" y="3010767"/>
            <a:ext cx="4736281" cy="2811426"/>
          </a:xfrm>
          <a:prstGeom prst="rect">
            <a:avLst/>
          </a:prstGeom>
        </p:spPr>
      </p:pic>
    </p:spTree>
    <p:extLst>
      <p:ext uri="{BB962C8B-B14F-4D97-AF65-F5344CB8AC3E}">
        <p14:creationId xmlns:p14="http://schemas.microsoft.com/office/powerpoint/2010/main" val="370676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7F209-48A0-468F-A65A-C41E75BC729D}"/>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E9729F01-A444-4788-839B-18AC674956C0}"/>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a:buFont typeface="Wingdings" panose="05000000000000000000" pitchFamily="2" charset="2"/>
              <a:buChar char="n"/>
            </a:pPr>
            <a:r>
              <a:rPr lang="en-US" altLang="zh-CN" i="1" dirty="0">
                <a:solidFill>
                  <a:srgbClr val="FF0000"/>
                </a:solidFill>
                <a:latin typeface="Times New Roman" panose="02020603050405020304" pitchFamily="18" charset="0"/>
                <a:cs typeface="Times New Roman" panose="02020603050405020304" pitchFamily="18" charset="0"/>
              </a:rPr>
              <a:t>Finding the N most probable states</a:t>
            </a:r>
            <a:endParaRPr lang="zh-CN" altLang="en-US"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35071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5758E-ED59-484B-B7ED-A42D2ADEBDAA}"/>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A5416868-012F-4442-93C3-2B1E46CDC9FC}"/>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a:buFont typeface="Wingdings" panose="05000000000000000000" pitchFamily="2" charset="2"/>
              <a:buChar char="n"/>
            </a:pPr>
            <a:r>
              <a:rPr lang="en-US" altLang="zh-CN" sz="2400" b="1" dirty="0">
                <a:solidFill>
                  <a:srgbClr val="FF0000"/>
                </a:solidFill>
                <a:latin typeface="Times New Roman" panose="02020603050405020304" pitchFamily="18" charset="0"/>
                <a:cs typeface="Times New Roman" panose="02020603050405020304" pitchFamily="18" charset="0"/>
              </a:rPr>
              <a:t>Example: Pictorial Structures</a:t>
            </a:r>
          </a:p>
          <a:p>
            <a:endParaRPr lang="zh-CN" altLang="en-US" dirty="0"/>
          </a:p>
        </p:txBody>
      </p:sp>
      <p:pic>
        <p:nvPicPr>
          <p:cNvPr id="4" name="图片 3">
            <a:extLst>
              <a:ext uri="{FF2B5EF4-FFF2-40B4-BE49-F238E27FC236}">
                <a16:creationId xmlns:a16="http://schemas.microsoft.com/office/drawing/2014/main" id="{1AF23A0E-D97A-4DFC-A695-6E8CA6251DE8}"/>
              </a:ext>
            </a:extLst>
          </p:cNvPr>
          <p:cNvPicPr>
            <a:picLocks noChangeAspect="1"/>
          </p:cNvPicPr>
          <p:nvPr/>
        </p:nvPicPr>
        <p:blipFill>
          <a:blip r:embed="rId2"/>
          <a:stretch>
            <a:fillRect/>
          </a:stretch>
        </p:blipFill>
        <p:spPr>
          <a:xfrm>
            <a:off x="525474" y="2636912"/>
            <a:ext cx="5101445" cy="3712947"/>
          </a:xfrm>
          <a:prstGeom prst="rect">
            <a:avLst/>
          </a:prstGeom>
        </p:spPr>
      </p:pic>
      <p:pic>
        <p:nvPicPr>
          <p:cNvPr id="5" name="图片 4">
            <a:extLst>
              <a:ext uri="{FF2B5EF4-FFF2-40B4-BE49-F238E27FC236}">
                <a16:creationId xmlns:a16="http://schemas.microsoft.com/office/drawing/2014/main" id="{1DDED416-5A09-45EF-94D6-5C67F857ABD4}"/>
              </a:ext>
            </a:extLst>
          </p:cNvPr>
          <p:cNvPicPr>
            <a:picLocks noChangeAspect="1"/>
          </p:cNvPicPr>
          <p:nvPr/>
        </p:nvPicPr>
        <p:blipFill>
          <a:blip r:embed="rId3"/>
          <a:stretch>
            <a:fillRect/>
          </a:stretch>
        </p:blipFill>
        <p:spPr>
          <a:xfrm>
            <a:off x="5508104" y="1916832"/>
            <a:ext cx="3462662" cy="4525963"/>
          </a:xfrm>
          <a:prstGeom prst="rect">
            <a:avLst/>
          </a:prstGeom>
        </p:spPr>
      </p:pic>
    </p:spTree>
    <p:extLst>
      <p:ext uri="{BB962C8B-B14F-4D97-AF65-F5344CB8AC3E}">
        <p14:creationId xmlns:p14="http://schemas.microsoft.com/office/powerpoint/2010/main" val="21635775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5C3F4-5E8A-43C4-909A-F8E73FD5F688}"/>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5406D9F7-3692-4A20-B405-447C14A5DE13}"/>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2.1.3 Max-Product</a:t>
            </a:r>
          </a:p>
          <a:p>
            <a:pPr>
              <a:buFont typeface="Wingdings" panose="05000000000000000000" pitchFamily="2" charset="2"/>
              <a:buChar char="n"/>
            </a:pPr>
            <a:r>
              <a:rPr lang="en-US" altLang="zh-CN" b="1" dirty="0">
                <a:solidFill>
                  <a:srgbClr val="FF0000"/>
                </a:solidFill>
                <a:latin typeface="Times New Roman" panose="02020603050405020304" pitchFamily="18" charset="0"/>
                <a:cs typeface="Times New Roman" panose="02020603050405020304" pitchFamily="18" charset="0"/>
              </a:rPr>
              <a:t>Example: Pictorial Structures</a:t>
            </a:r>
          </a:p>
          <a:p>
            <a:pPr marL="0" indent="0">
              <a:buNone/>
            </a:pPr>
            <a:endParaRPr lang="zh-CN" altLang="en-US" dirty="0"/>
          </a:p>
        </p:txBody>
      </p:sp>
      <p:pic>
        <p:nvPicPr>
          <p:cNvPr id="4" name="图片 3">
            <a:extLst>
              <a:ext uri="{FF2B5EF4-FFF2-40B4-BE49-F238E27FC236}">
                <a16:creationId xmlns:a16="http://schemas.microsoft.com/office/drawing/2014/main" id="{6CD379C0-DFBB-4F1D-92BE-FC7596494F47}"/>
              </a:ext>
            </a:extLst>
          </p:cNvPr>
          <p:cNvPicPr>
            <a:picLocks noChangeAspect="1"/>
          </p:cNvPicPr>
          <p:nvPr/>
        </p:nvPicPr>
        <p:blipFill>
          <a:blip r:embed="rId2"/>
          <a:stretch>
            <a:fillRect/>
          </a:stretch>
        </p:blipFill>
        <p:spPr>
          <a:xfrm>
            <a:off x="539552" y="2708920"/>
            <a:ext cx="5098135" cy="3151291"/>
          </a:xfrm>
          <a:prstGeom prst="rect">
            <a:avLst/>
          </a:prstGeom>
        </p:spPr>
      </p:pic>
      <p:pic>
        <p:nvPicPr>
          <p:cNvPr id="5" name="图片 4">
            <a:extLst>
              <a:ext uri="{FF2B5EF4-FFF2-40B4-BE49-F238E27FC236}">
                <a16:creationId xmlns:a16="http://schemas.microsoft.com/office/drawing/2014/main" id="{B90C5E48-36ED-424D-9C62-E2463DCD09F3}"/>
              </a:ext>
            </a:extLst>
          </p:cNvPr>
          <p:cNvPicPr>
            <a:picLocks noChangeAspect="1"/>
          </p:cNvPicPr>
          <p:nvPr/>
        </p:nvPicPr>
        <p:blipFill>
          <a:blip r:embed="rId3"/>
          <a:stretch>
            <a:fillRect/>
          </a:stretch>
        </p:blipFill>
        <p:spPr>
          <a:xfrm>
            <a:off x="5580112" y="1916832"/>
            <a:ext cx="3462662" cy="4525963"/>
          </a:xfrm>
          <a:prstGeom prst="rect">
            <a:avLst/>
          </a:prstGeom>
        </p:spPr>
      </p:pic>
    </p:spTree>
    <p:extLst>
      <p:ext uri="{BB962C8B-B14F-4D97-AF65-F5344CB8AC3E}">
        <p14:creationId xmlns:p14="http://schemas.microsoft.com/office/powerpoint/2010/main" val="7145435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ECBC-A85F-4BC5-A6D2-8E9E29B5F74D}"/>
              </a:ext>
            </a:extLst>
          </p:cNvPr>
          <p:cNvSpPr>
            <a:spLocks noGrp="1"/>
          </p:cNvSpPr>
          <p:nvPr>
            <p:ph type="title"/>
          </p:nvPr>
        </p:nvSpPr>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6A02E5BC-4E8B-4A70-866D-AB10ADBDCA39}"/>
              </a:ext>
            </a:extLst>
          </p:cNvPr>
          <p:cNvSpPr>
            <a:spLocks noGrp="1"/>
          </p:cNvSpPr>
          <p:nvPr>
            <p:ph idx="1"/>
          </p:nvPr>
        </p:nvSpPr>
        <p:spPr/>
        <p:txBody>
          <a:bodyPr/>
          <a:lstStyle/>
          <a:p>
            <a:pPr>
              <a:buFont typeface="Wingdings" panose="05000000000000000000" pitchFamily="2" charset="2"/>
              <a:buChar char="n"/>
            </a:pPr>
            <a:r>
              <a:rPr lang="en-US" altLang="zh-CN" b="1" dirty="0">
                <a:solidFill>
                  <a:schemeClr val="bg1">
                    <a:lumMod val="65000"/>
                  </a:schemeClr>
                </a:solidFill>
              </a:rPr>
              <a:t>2.1 Exact Inference </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2.1.1 Factor Graph</a:t>
            </a:r>
          </a:p>
          <a:p>
            <a:pPr marL="0" indent="0">
              <a:buNone/>
            </a:pPr>
            <a:r>
              <a:rPr lang="en-US" altLang="zh-CN" b="1" dirty="0">
                <a:latin typeface="Times New Roman" panose="02020603050405020304" pitchFamily="18" charset="0"/>
                <a:cs typeface="Times New Roman" panose="02020603050405020304" pitchFamily="18" charset="0"/>
              </a:rPr>
              <a:t>       </a:t>
            </a:r>
            <a:r>
              <a:rPr lang="en-US" altLang="zh-CN" b="1" dirty="0">
                <a:solidFill>
                  <a:schemeClr val="bg1">
                    <a:lumMod val="65000"/>
                  </a:schemeClr>
                </a:solidFill>
                <a:latin typeface="Times New Roman" panose="02020603050405020304" pitchFamily="18" charset="0"/>
                <a:cs typeface="Times New Roman" panose="02020603050405020304" pitchFamily="18" charset="0"/>
              </a:rPr>
              <a:t>2.1.2 Sum-Product</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2.1.3 Max-Product</a:t>
            </a:r>
          </a:p>
          <a:p>
            <a:pPr marL="0" indent="0">
              <a:buNone/>
            </a:pPr>
            <a:r>
              <a:rPr lang="en-US" altLang="zh-CN" b="1" dirty="0">
                <a:solidFill>
                  <a:srgbClr val="0000FF"/>
                </a:solidFill>
                <a:latin typeface="Times New Roman" panose="02020603050405020304" pitchFamily="18" charset="0"/>
                <a:cs typeface="Times New Roman" panose="02020603050405020304" pitchFamily="18" charset="0"/>
              </a:rPr>
              <a:t>       2.1.4 Junction-Tree</a:t>
            </a:r>
          </a:p>
          <a:p>
            <a:pPr>
              <a:buFont typeface="Wingdings" panose="05000000000000000000" pitchFamily="2" charset="2"/>
              <a:buChar char="n"/>
            </a:pPr>
            <a:r>
              <a:rPr lang="en-US" altLang="zh-CN" b="1" dirty="0">
                <a:solidFill>
                  <a:schemeClr val="bg1">
                    <a:lumMod val="65000"/>
                  </a:schemeClr>
                </a:solidFill>
              </a:rPr>
              <a:t>2.2 Approximate Inference</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2.2.1 Sampling</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2.2.2 Variational Inference</a:t>
            </a:r>
            <a:endParaRPr lang="zh-CN" altLang="en-US" b="1"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7776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396BD-C466-4D1E-952A-BD06FADC984C}"/>
              </a:ext>
            </a:extLst>
          </p:cNvPr>
          <p:cNvSpPr>
            <a:spLocks noGrp="1"/>
          </p:cNvSpPr>
          <p:nvPr>
            <p:ph type="title"/>
          </p:nvPr>
        </p:nvSpPr>
        <p:spPr/>
        <p:txBody>
          <a:bodyPr/>
          <a:lstStyle/>
          <a:p>
            <a:r>
              <a:rPr lang="en-US" altLang="zh-CN" b="1" dirty="0"/>
              <a:t>2.</a:t>
            </a:r>
            <a:r>
              <a:rPr lang="zh-CN" altLang="en-US" b="1" dirty="0"/>
              <a:t> </a:t>
            </a:r>
            <a:r>
              <a:rPr lang="en-US" altLang="zh-CN" b="1" dirty="0"/>
              <a:t>Inference</a:t>
            </a:r>
            <a:endParaRPr lang="zh-CN" altLang="en-US" dirty="0"/>
          </a:p>
        </p:txBody>
      </p:sp>
      <p:sp>
        <p:nvSpPr>
          <p:cNvPr id="3" name="内容占位符 2">
            <a:extLst>
              <a:ext uri="{FF2B5EF4-FFF2-40B4-BE49-F238E27FC236}">
                <a16:creationId xmlns:a16="http://schemas.microsoft.com/office/drawing/2014/main" id="{1283C957-2C71-4861-B8D2-36898C8BCE91}"/>
              </a:ext>
            </a:extLst>
          </p:cNvPr>
          <p:cNvSpPr>
            <a:spLocks noGrp="1"/>
          </p:cNvSpPr>
          <p:nvPr>
            <p:ph idx="1"/>
          </p:nvPr>
        </p:nvSpPr>
        <p:spPr/>
        <p:txBody>
          <a:bodyPr/>
          <a:lstStyle/>
          <a:p>
            <a:pPr>
              <a:lnSpc>
                <a:spcPct val="150000"/>
              </a:lnSpc>
              <a:buFont typeface="Wingdings" panose="05000000000000000000" pitchFamily="2" charset="2"/>
              <a:buChar char="n"/>
            </a:pPr>
            <a:r>
              <a:rPr lang="en-US" altLang="zh-CN" b="1" dirty="0">
                <a:solidFill>
                  <a:srgbClr val="0000FF"/>
                </a:solidFill>
                <a:latin typeface="Times New Roman" panose="02020603050405020304" pitchFamily="18" charset="0"/>
                <a:cs typeface="Times New Roman" panose="02020603050405020304" pitchFamily="18" charset="0"/>
              </a:rPr>
              <a:t> 2.1.4 Junction-Tree</a:t>
            </a:r>
          </a:p>
          <a:p>
            <a:pPr>
              <a:lnSpc>
                <a:spcPct val="150000"/>
              </a:lnSpc>
            </a:pPr>
            <a:r>
              <a:rPr lang="en-US" altLang="zh-CN" dirty="0"/>
              <a:t>Sum-product algorithm </a:t>
            </a:r>
            <a:r>
              <a:rPr lang="en-US" altLang="zh-CN" dirty="0">
                <a:solidFill>
                  <a:srgbClr val="FF0000"/>
                </a:solidFill>
              </a:rPr>
              <a:t>exact only for trees</a:t>
            </a:r>
          </a:p>
          <a:p>
            <a:pPr>
              <a:lnSpc>
                <a:spcPct val="150000"/>
              </a:lnSpc>
              <a:buFont typeface="Wingdings" charset="2"/>
              <a:buChar char="n"/>
            </a:pPr>
            <a:r>
              <a:rPr lang="en-US" altLang="zh-CN" b="1" dirty="0">
                <a:solidFill>
                  <a:srgbClr val="0000FF"/>
                </a:solidFill>
              </a:rPr>
              <a:t>Junction Tree Algorithm (JTA)</a:t>
            </a:r>
          </a:p>
          <a:p>
            <a:pPr>
              <a:lnSpc>
                <a:spcPct val="150000"/>
              </a:lnSpc>
              <a:buFont typeface="Wingdings" charset="2"/>
              <a:buChar char="ü"/>
            </a:pPr>
            <a:r>
              <a:rPr lang="en-US" altLang="zh-CN" dirty="0"/>
              <a:t> </a:t>
            </a:r>
            <a:r>
              <a:rPr lang="en-US" altLang="zh-CN" b="1" dirty="0">
                <a:solidFill>
                  <a:srgbClr val="FF0000"/>
                </a:solidFill>
              </a:rPr>
              <a:t>General </a:t>
            </a:r>
            <a:r>
              <a:rPr lang="en-US" altLang="zh-CN" dirty="0"/>
              <a:t>inference algorithm for </a:t>
            </a:r>
            <a:r>
              <a:rPr lang="en-US" altLang="zh-CN" b="1" dirty="0">
                <a:solidFill>
                  <a:srgbClr val="FF0000"/>
                </a:solidFill>
              </a:rPr>
              <a:t>any </a:t>
            </a:r>
            <a:r>
              <a:rPr lang="en-US" altLang="zh-CN" dirty="0"/>
              <a:t>graph layout</a:t>
            </a:r>
          </a:p>
          <a:p>
            <a:pPr>
              <a:lnSpc>
                <a:spcPct val="150000"/>
              </a:lnSpc>
              <a:buFont typeface="Wingdings" charset="2"/>
              <a:buChar char="ü"/>
            </a:pPr>
            <a:r>
              <a:rPr lang="en-US" altLang="zh-CN" dirty="0"/>
              <a:t> No easy way out: </a:t>
            </a:r>
            <a:r>
              <a:rPr lang="en-US" altLang="zh-CN" b="1" dirty="0">
                <a:solidFill>
                  <a:srgbClr val="FF0000"/>
                </a:solidFill>
              </a:rPr>
              <a:t>only</a:t>
            </a:r>
            <a:r>
              <a:rPr lang="en-US" altLang="zh-CN" dirty="0"/>
              <a:t> useful for some graphs, (those with thin junction trees)</a:t>
            </a:r>
            <a:endParaRPr lang="zh-CN" altLang="en-US" dirty="0"/>
          </a:p>
          <a:p>
            <a:pPr>
              <a:buFont typeface="Wingdings" panose="05000000000000000000" pitchFamily="2" charset="2"/>
              <a:buChar char="n"/>
            </a:pPr>
            <a:endParaRPr lang="zh-CN" altLang="en-US" dirty="0"/>
          </a:p>
        </p:txBody>
      </p:sp>
    </p:spTree>
    <p:extLst>
      <p:ext uri="{BB962C8B-B14F-4D97-AF65-F5344CB8AC3E}">
        <p14:creationId xmlns:p14="http://schemas.microsoft.com/office/powerpoint/2010/main" val="41756965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E95BC-D937-4522-B032-899C3FBC97BB}"/>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B8835A3-A9D9-47DB-8D2E-AE58E22EA35E}"/>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 2.1.4 Junction-Tree</a:t>
            </a:r>
          </a:p>
          <a:p>
            <a:pPr>
              <a:buFont typeface="Wingdings" panose="05000000000000000000" pitchFamily="2" charset="2"/>
              <a:buChar char="n"/>
            </a:pPr>
            <a:r>
              <a:rPr lang="en-US" altLang="zh-CN" sz="2400" b="1" dirty="0">
                <a:solidFill>
                  <a:srgbClr val="FF0000"/>
                </a:solidFill>
              </a:rPr>
              <a:t>Clique Graphs </a:t>
            </a:r>
          </a:p>
          <a:p>
            <a:endParaRPr lang="zh-CN" altLang="en-US" dirty="0"/>
          </a:p>
        </p:txBody>
      </p:sp>
      <p:pic>
        <p:nvPicPr>
          <p:cNvPr id="5" name="图片 4">
            <a:extLst>
              <a:ext uri="{FF2B5EF4-FFF2-40B4-BE49-F238E27FC236}">
                <a16:creationId xmlns:a16="http://schemas.microsoft.com/office/drawing/2014/main" id="{D97E16FD-5B55-427E-889C-965E270C4713}"/>
              </a:ext>
            </a:extLst>
          </p:cNvPr>
          <p:cNvPicPr>
            <a:picLocks noChangeAspect="1"/>
          </p:cNvPicPr>
          <p:nvPr/>
        </p:nvPicPr>
        <p:blipFill>
          <a:blip r:embed="rId2"/>
          <a:stretch>
            <a:fillRect/>
          </a:stretch>
        </p:blipFill>
        <p:spPr>
          <a:xfrm>
            <a:off x="755577" y="2708920"/>
            <a:ext cx="1944216" cy="1930525"/>
          </a:xfrm>
          <a:prstGeom prst="rect">
            <a:avLst/>
          </a:prstGeom>
        </p:spPr>
      </p:pic>
      <p:pic>
        <p:nvPicPr>
          <p:cNvPr id="6" name="图片 5">
            <a:extLst>
              <a:ext uri="{FF2B5EF4-FFF2-40B4-BE49-F238E27FC236}">
                <a16:creationId xmlns:a16="http://schemas.microsoft.com/office/drawing/2014/main" id="{BA4AC8A9-4F31-48EA-A582-57AA4499AA2D}"/>
              </a:ext>
            </a:extLst>
          </p:cNvPr>
          <p:cNvPicPr>
            <a:picLocks noChangeAspect="1"/>
          </p:cNvPicPr>
          <p:nvPr/>
        </p:nvPicPr>
        <p:blipFill>
          <a:blip r:embed="rId3"/>
          <a:stretch>
            <a:fillRect/>
          </a:stretch>
        </p:blipFill>
        <p:spPr>
          <a:xfrm>
            <a:off x="3419872" y="3212976"/>
            <a:ext cx="3258463" cy="864096"/>
          </a:xfrm>
          <a:prstGeom prst="rect">
            <a:avLst/>
          </a:prstGeom>
        </p:spPr>
      </p:pic>
      <p:pic>
        <p:nvPicPr>
          <p:cNvPr id="7" name="图片 6">
            <a:extLst>
              <a:ext uri="{FF2B5EF4-FFF2-40B4-BE49-F238E27FC236}">
                <a16:creationId xmlns:a16="http://schemas.microsoft.com/office/drawing/2014/main" id="{DB86D60A-3219-419C-927C-1022E56625CB}"/>
              </a:ext>
            </a:extLst>
          </p:cNvPr>
          <p:cNvPicPr>
            <a:picLocks noChangeAspect="1"/>
          </p:cNvPicPr>
          <p:nvPr/>
        </p:nvPicPr>
        <p:blipFill>
          <a:blip r:embed="rId4"/>
          <a:stretch>
            <a:fillRect/>
          </a:stretch>
        </p:blipFill>
        <p:spPr>
          <a:xfrm>
            <a:off x="477103" y="4836257"/>
            <a:ext cx="8127345" cy="821698"/>
          </a:xfrm>
          <a:prstGeom prst="rect">
            <a:avLst/>
          </a:prstGeom>
        </p:spPr>
      </p:pic>
    </p:spTree>
    <p:extLst>
      <p:ext uri="{BB962C8B-B14F-4D97-AF65-F5344CB8AC3E}">
        <p14:creationId xmlns:p14="http://schemas.microsoft.com/office/powerpoint/2010/main" val="32653741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E95BC-D937-4522-B032-899C3FBC97BB}"/>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B8835A3-A9D9-47DB-8D2E-AE58E22EA35E}"/>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2.1.4 Junction Tree</a:t>
            </a:r>
          </a:p>
          <a:p>
            <a:pPr>
              <a:buFont typeface="Wingdings" panose="05000000000000000000" pitchFamily="2" charset="2"/>
              <a:buChar char="n"/>
            </a:pPr>
            <a:r>
              <a:rPr lang="en-US" altLang="zh-CN" sz="2400" b="1" dirty="0">
                <a:solidFill>
                  <a:srgbClr val="FF0000"/>
                </a:solidFill>
              </a:rPr>
              <a:t>Clique Graphs </a:t>
            </a:r>
          </a:p>
          <a:p>
            <a:endParaRPr lang="zh-CN" altLang="en-US" dirty="0"/>
          </a:p>
        </p:txBody>
      </p:sp>
      <p:pic>
        <p:nvPicPr>
          <p:cNvPr id="4" name="图片 3">
            <a:extLst>
              <a:ext uri="{FF2B5EF4-FFF2-40B4-BE49-F238E27FC236}">
                <a16:creationId xmlns:a16="http://schemas.microsoft.com/office/drawing/2014/main" id="{CD1A9F5D-17CC-4EE8-B5DF-1669ABF5DBB3}"/>
              </a:ext>
            </a:extLst>
          </p:cNvPr>
          <p:cNvPicPr>
            <a:picLocks noChangeAspect="1"/>
          </p:cNvPicPr>
          <p:nvPr/>
        </p:nvPicPr>
        <p:blipFill>
          <a:blip r:embed="rId3"/>
          <a:stretch>
            <a:fillRect/>
          </a:stretch>
        </p:blipFill>
        <p:spPr>
          <a:xfrm>
            <a:off x="611560" y="2780928"/>
            <a:ext cx="8397933" cy="1944216"/>
          </a:xfrm>
          <a:prstGeom prst="rect">
            <a:avLst/>
          </a:prstGeom>
        </p:spPr>
      </p:pic>
      <p:pic>
        <p:nvPicPr>
          <p:cNvPr id="8" name="图片 7">
            <a:extLst>
              <a:ext uri="{FF2B5EF4-FFF2-40B4-BE49-F238E27FC236}">
                <a16:creationId xmlns:a16="http://schemas.microsoft.com/office/drawing/2014/main" id="{8C3020E4-A619-485B-B769-8866E3946BE9}"/>
              </a:ext>
            </a:extLst>
          </p:cNvPr>
          <p:cNvPicPr>
            <a:picLocks noChangeAspect="1"/>
          </p:cNvPicPr>
          <p:nvPr/>
        </p:nvPicPr>
        <p:blipFill>
          <a:blip r:embed="rId4"/>
          <a:stretch>
            <a:fillRect/>
          </a:stretch>
        </p:blipFill>
        <p:spPr>
          <a:xfrm>
            <a:off x="611560" y="4725144"/>
            <a:ext cx="6156176" cy="1895638"/>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墨迹 15">
                <a:extLst>
                  <a:ext uri="{FF2B5EF4-FFF2-40B4-BE49-F238E27FC236}">
                    <a16:creationId xmlns:a16="http://schemas.microsoft.com/office/drawing/2014/main" id="{63976F31-5FE5-4BC1-8E01-D64981113513}"/>
                  </a:ext>
                </a:extLst>
              </p14:cNvPr>
              <p14:cNvContentPartPr/>
              <p14:nvPr/>
            </p14:nvContentPartPr>
            <p14:xfrm>
              <a:off x="5154000" y="4179823"/>
              <a:ext cx="2568960" cy="979920"/>
            </p14:xfrm>
          </p:contentPart>
        </mc:Choice>
        <mc:Fallback xmlns="">
          <p:pic>
            <p:nvPicPr>
              <p:cNvPr id="16" name="墨迹 15">
                <a:extLst>
                  <a:ext uri="{FF2B5EF4-FFF2-40B4-BE49-F238E27FC236}">
                    <a16:creationId xmlns:a16="http://schemas.microsoft.com/office/drawing/2014/main" id="{63976F31-5FE5-4BC1-8E01-D64981113513}"/>
                  </a:ext>
                </a:extLst>
              </p:cNvPr>
              <p:cNvPicPr/>
              <p:nvPr/>
            </p:nvPicPr>
            <p:blipFill>
              <a:blip r:embed="rId6"/>
              <a:stretch>
                <a:fillRect/>
              </a:stretch>
            </p:blipFill>
            <p:spPr>
              <a:xfrm>
                <a:off x="5145359" y="4171183"/>
                <a:ext cx="2586602" cy="997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墨迹 36">
                <a:extLst>
                  <a:ext uri="{FF2B5EF4-FFF2-40B4-BE49-F238E27FC236}">
                    <a16:creationId xmlns:a16="http://schemas.microsoft.com/office/drawing/2014/main" id="{C4DD3983-DD32-41AB-B246-1B98A67BB2A9}"/>
                  </a:ext>
                </a:extLst>
              </p14:cNvPr>
              <p14:cNvContentPartPr/>
              <p14:nvPr/>
            </p14:nvContentPartPr>
            <p14:xfrm>
              <a:off x="5573760" y="5497063"/>
              <a:ext cx="2133360" cy="898560"/>
            </p14:xfrm>
          </p:contentPart>
        </mc:Choice>
        <mc:Fallback xmlns="">
          <p:pic>
            <p:nvPicPr>
              <p:cNvPr id="37" name="墨迹 36">
                <a:extLst>
                  <a:ext uri="{FF2B5EF4-FFF2-40B4-BE49-F238E27FC236}">
                    <a16:creationId xmlns:a16="http://schemas.microsoft.com/office/drawing/2014/main" id="{C4DD3983-DD32-41AB-B246-1B98A67BB2A9}"/>
                  </a:ext>
                </a:extLst>
              </p:cNvPr>
              <p:cNvPicPr/>
              <p:nvPr/>
            </p:nvPicPr>
            <p:blipFill>
              <a:blip r:embed="rId8"/>
              <a:stretch>
                <a:fillRect/>
              </a:stretch>
            </p:blipFill>
            <p:spPr>
              <a:xfrm>
                <a:off x="5564762" y="5488423"/>
                <a:ext cx="2150997" cy="916200"/>
              </a:xfrm>
              <a:prstGeom prst="rect">
                <a:avLst/>
              </a:prstGeom>
            </p:spPr>
          </p:pic>
        </mc:Fallback>
      </mc:AlternateContent>
    </p:spTree>
    <p:extLst>
      <p:ext uri="{BB962C8B-B14F-4D97-AF65-F5344CB8AC3E}">
        <p14:creationId xmlns:p14="http://schemas.microsoft.com/office/powerpoint/2010/main" val="127060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E95BC-D937-4522-B032-899C3FBC97BB}"/>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B8835A3-A9D9-47DB-8D2E-AE58E22EA35E}"/>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2.1.4 Junction Tree</a:t>
            </a:r>
          </a:p>
          <a:p>
            <a:pPr>
              <a:buFont typeface="Wingdings" panose="05000000000000000000" pitchFamily="2" charset="2"/>
              <a:buChar char="n"/>
            </a:pPr>
            <a:r>
              <a:rPr lang="en-US" altLang="zh-CN" sz="2400" b="1" dirty="0">
                <a:solidFill>
                  <a:srgbClr val="FF0000"/>
                </a:solidFill>
              </a:rPr>
              <a:t>Clique Graphs </a:t>
            </a:r>
          </a:p>
          <a:p>
            <a:endParaRPr lang="zh-CN" altLang="en-US" dirty="0"/>
          </a:p>
        </p:txBody>
      </p:sp>
      <p:pic>
        <p:nvPicPr>
          <p:cNvPr id="5" name="图片 4">
            <a:extLst>
              <a:ext uri="{FF2B5EF4-FFF2-40B4-BE49-F238E27FC236}">
                <a16:creationId xmlns:a16="http://schemas.microsoft.com/office/drawing/2014/main" id="{D97E16FD-5B55-427E-889C-965E270C4713}"/>
              </a:ext>
            </a:extLst>
          </p:cNvPr>
          <p:cNvPicPr>
            <a:picLocks noChangeAspect="1"/>
          </p:cNvPicPr>
          <p:nvPr/>
        </p:nvPicPr>
        <p:blipFill>
          <a:blip r:embed="rId2"/>
          <a:stretch>
            <a:fillRect/>
          </a:stretch>
        </p:blipFill>
        <p:spPr>
          <a:xfrm>
            <a:off x="6876256" y="2018423"/>
            <a:ext cx="1944216" cy="1930525"/>
          </a:xfrm>
          <a:prstGeom prst="rect">
            <a:avLst/>
          </a:prstGeom>
        </p:spPr>
      </p:pic>
      <p:pic>
        <p:nvPicPr>
          <p:cNvPr id="6" name="图片 5">
            <a:extLst>
              <a:ext uri="{FF2B5EF4-FFF2-40B4-BE49-F238E27FC236}">
                <a16:creationId xmlns:a16="http://schemas.microsoft.com/office/drawing/2014/main" id="{BA4AC8A9-4F31-48EA-A582-57AA4499AA2D}"/>
              </a:ext>
            </a:extLst>
          </p:cNvPr>
          <p:cNvPicPr>
            <a:picLocks noChangeAspect="1"/>
          </p:cNvPicPr>
          <p:nvPr/>
        </p:nvPicPr>
        <p:blipFill>
          <a:blip r:embed="rId3"/>
          <a:stretch>
            <a:fillRect/>
          </a:stretch>
        </p:blipFill>
        <p:spPr>
          <a:xfrm>
            <a:off x="6495729" y="4221088"/>
            <a:ext cx="2509829" cy="665570"/>
          </a:xfrm>
          <a:prstGeom prst="rect">
            <a:avLst/>
          </a:prstGeom>
        </p:spPr>
      </p:pic>
      <p:pic>
        <p:nvPicPr>
          <p:cNvPr id="4" name="图片 3">
            <a:extLst>
              <a:ext uri="{FF2B5EF4-FFF2-40B4-BE49-F238E27FC236}">
                <a16:creationId xmlns:a16="http://schemas.microsoft.com/office/drawing/2014/main" id="{3F614D02-9FEC-4452-8844-43D657D43676}"/>
              </a:ext>
            </a:extLst>
          </p:cNvPr>
          <p:cNvPicPr>
            <a:picLocks noChangeAspect="1"/>
          </p:cNvPicPr>
          <p:nvPr/>
        </p:nvPicPr>
        <p:blipFill>
          <a:blip r:embed="rId4"/>
          <a:stretch>
            <a:fillRect/>
          </a:stretch>
        </p:blipFill>
        <p:spPr>
          <a:xfrm>
            <a:off x="467544" y="2780928"/>
            <a:ext cx="6048672" cy="3118980"/>
          </a:xfrm>
          <a:prstGeom prst="rect">
            <a:avLst/>
          </a:prstGeom>
        </p:spPr>
      </p:pic>
    </p:spTree>
    <p:extLst>
      <p:ext uri="{BB962C8B-B14F-4D97-AF65-F5344CB8AC3E}">
        <p14:creationId xmlns:p14="http://schemas.microsoft.com/office/powerpoint/2010/main" val="29356182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E95BC-D937-4522-B032-899C3FBC97BB}"/>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B8835A3-A9D9-47DB-8D2E-AE58E22EA35E}"/>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2.1.4 Junction Tree</a:t>
            </a:r>
          </a:p>
          <a:p>
            <a:pPr>
              <a:buFont typeface="Wingdings" panose="05000000000000000000" pitchFamily="2" charset="2"/>
              <a:buChar char="n"/>
            </a:pPr>
            <a:r>
              <a:rPr lang="en-US" altLang="zh-CN" sz="2400" b="1" dirty="0">
                <a:solidFill>
                  <a:srgbClr val="FF0000"/>
                </a:solidFill>
              </a:rPr>
              <a:t>Clique Graphs </a:t>
            </a:r>
          </a:p>
          <a:p>
            <a:endParaRPr lang="zh-CN" altLang="en-US" dirty="0"/>
          </a:p>
        </p:txBody>
      </p:sp>
      <p:pic>
        <p:nvPicPr>
          <p:cNvPr id="5" name="图片 4">
            <a:extLst>
              <a:ext uri="{FF2B5EF4-FFF2-40B4-BE49-F238E27FC236}">
                <a16:creationId xmlns:a16="http://schemas.microsoft.com/office/drawing/2014/main" id="{D97E16FD-5B55-427E-889C-965E270C4713}"/>
              </a:ext>
            </a:extLst>
          </p:cNvPr>
          <p:cNvPicPr>
            <a:picLocks noChangeAspect="1"/>
          </p:cNvPicPr>
          <p:nvPr/>
        </p:nvPicPr>
        <p:blipFill>
          <a:blip r:embed="rId2"/>
          <a:stretch>
            <a:fillRect/>
          </a:stretch>
        </p:blipFill>
        <p:spPr>
          <a:xfrm>
            <a:off x="6444208" y="2240458"/>
            <a:ext cx="1800200" cy="1787524"/>
          </a:xfrm>
          <a:prstGeom prst="rect">
            <a:avLst/>
          </a:prstGeom>
        </p:spPr>
      </p:pic>
      <p:pic>
        <p:nvPicPr>
          <p:cNvPr id="6" name="图片 5">
            <a:extLst>
              <a:ext uri="{FF2B5EF4-FFF2-40B4-BE49-F238E27FC236}">
                <a16:creationId xmlns:a16="http://schemas.microsoft.com/office/drawing/2014/main" id="{BA4AC8A9-4F31-48EA-A582-57AA4499AA2D}"/>
              </a:ext>
            </a:extLst>
          </p:cNvPr>
          <p:cNvPicPr>
            <a:picLocks noChangeAspect="1"/>
          </p:cNvPicPr>
          <p:nvPr/>
        </p:nvPicPr>
        <p:blipFill>
          <a:blip r:embed="rId3"/>
          <a:stretch>
            <a:fillRect/>
          </a:stretch>
        </p:blipFill>
        <p:spPr>
          <a:xfrm>
            <a:off x="5917413" y="4225149"/>
            <a:ext cx="2769387" cy="734401"/>
          </a:xfrm>
          <a:prstGeom prst="rect">
            <a:avLst/>
          </a:prstGeom>
        </p:spPr>
      </p:pic>
      <p:pic>
        <p:nvPicPr>
          <p:cNvPr id="7" name="图片 6">
            <a:extLst>
              <a:ext uri="{FF2B5EF4-FFF2-40B4-BE49-F238E27FC236}">
                <a16:creationId xmlns:a16="http://schemas.microsoft.com/office/drawing/2014/main" id="{96D2F2CC-7E40-44C9-8830-C420BE71C09E}"/>
              </a:ext>
            </a:extLst>
          </p:cNvPr>
          <p:cNvPicPr>
            <a:picLocks noChangeAspect="1"/>
          </p:cNvPicPr>
          <p:nvPr/>
        </p:nvPicPr>
        <p:blipFill>
          <a:blip r:embed="rId4"/>
          <a:stretch>
            <a:fillRect/>
          </a:stretch>
        </p:blipFill>
        <p:spPr>
          <a:xfrm>
            <a:off x="637853" y="2636343"/>
            <a:ext cx="4519209" cy="2880889"/>
          </a:xfrm>
          <a:prstGeom prst="rect">
            <a:avLst/>
          </a:prstGeom>
        </p:spPr>
      </p:pic>
      <p:pic>
        <p:nvPicPr>
          <p:cNvPr id="8" name="图片 7">
            <a:extLst>
              <a:ext uri="{FF2B5EF4-FFF2-40B4-BE49-F238E27FC236}">
                <a16:creationId xmlns:a16="http://schemas.microsoft.com/office/drawing/2014/main" id="{FE019A25-D62D-4CCB-A3C9-E99C345827C1}"/>
              </a:ext>
            </a:extLst>
          </p:cNvPr>
          <p:cNvPicPr>
            <a:picLocks noChangeAspect="1"/>
          </p:cNvPicPr>
          <p:nvPr/>
        </p:nvPicPr>
        <p:blipFill>
          <a:blip r:embed="rId5"/>
          <a:stretch>
            <a:fillRect/>
          </a:stretch>
        </p:blipFill>
        <p:spPr>
          <a:xfrm>
            <a:off x="683568" y="5562042"/>
            <a:ext cx="4233126" cy="1128241"/>
          </a:xfrm>
          <a:prstGeom prst="rect">
            <a:avLst/>
          </a:prstGeom>
        </p:spPr>
      </p:pic>
    </p:spTree>
    <p:extLst>
      <p:ext uri="{BB962C8B-B14F-4D97-AF65-F5344CB8AC3E}">
        <p14:creationId xmlns:p14="http://schemas.microsoft.com/office/powerpoint/2010/main" val="207799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E95BC-D937-4522-B032-899C3FBC97BB}"/>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B8835A3-A9D9-47DB-8D2E-AE58E22EA35E}"/>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2.1.4 Junction Tree</a:t>
            </a:r>
          </a:p>
          <a:p>
            <a:pPr>
              <a:buFont typeface="Wingdings" panose="05000000000000000000" pitchFamily="2" charset="2"/>
              <a:buChar char="n"/>
            </a:pPr>
            <a:r>
              <a:rPr lang="en-US" altLang="zh-CN" b="1" dirty="0"/>
              <a:t>Clique Graphs </a:t>
            </a:r>
          </a:p>
          <a:p>
            <a:endParaRPr lang="zh-CN" altLang="en-US" dirty="0"/>
          </a:p>
        </p:txBody>
      </p:sp>
      <p:pic>
        <p:nvPicPr>
          <p:cNvPr id="8" name="图片 7">
            <a:extLst>
              <a:ext uri="{FF2B5EF4-FFF2-40B4-BE49-F238E27FC236}">
                <a16:creationId xmlns:a16="http://schemas.microsoft.com/office/drawing/2014/main" id="{FE019A25-D62D-4CCB-A3C9-E99C345827C1}"/>
              </a:ext>
            </a:extLst>
          </p:cNvPr>
          <p:cNvPicPr>
            <a:picLocks noChangeAspect="1"/>
          </p:cNvPicPr>
          <p:nvPr/>
        </p:nvPicPr>
        <p:blipFill>
          <a:blip r:embed="rId2"/>
          <a:stretch>
            <a:fillRect/>
          </a:stretch>
        </p:blipFill>
        <p:spPr>
          <a:xfrm>
            <a:off x="611560" y="2682632"/>
            <a:ext cx="4151208" cy="1106408"/>
          </a:xfrm>
          <a:prstGeom prst="rect">
            <a:avLst/>
          </a:prstGeom>
        </p:spPr>
      </p:pic>
      <p:pic>
        <p:nvPicPr>
          <p:cNvPr id="4" name="图片 3">
            <a:extLst>
              <a:ext uri="{FF2B5EF4-FFF2-40B4-BE49-F238E27FC236}">
                <a16:creationId xmlns:a16="http://schemas.microsoft.com/office/drawing/2014/main" id="{FB58EF70-9009-4145-BB99-CE6D15300ED9}"/>
              </a:ext>
            </a:extLst>
          </p:cNvPr>
          <p:cNvPicPr>
            <a:picLocks noChangeAspect="1"/>
          </p:cNvPicPr>
          <p:nvPr/>
        </p:nvPicPr>
        <p:blipFill>
          <a:blip r:embed="rId3"/>
          <a:stretch>
            <a:fillRect/>
          </a:stretch>
        </p:blipFill>
        <p:spPr>
          <a:xfrm>
            <a:off x="539552" y="3546326"/>
            <a:ext cx="6768752" cy="3123034"/>
          </a:xfrm>
          <a:prstGeom prst="rect">
            <a:avLst/>
          </a:prstGeom>
        </p:spPr>
      </p:pic>
      <p:pic>
        <p:nvPicPr>
          <p:cNvPr id="5" name="图片 4">
            <a:extLst>
              <a:ext uri="{FF2B5EF4-FFF2-40B4-BE49-F238E27FC236}">
                <a16:creationId xmlns:a16="http://schemas.microsoft.com/office/drawing/2014/main" id="{D97E16FD-5B55-427E-889C-965E270C4713}"/>
              </a:ext>
            </a:extLst>
          </p:cNvPr>
          <p:cNvPicPr>
            <a:picLocks noChangeAspect="1"/>
          </p:cNvPicPr>
          <p:nvPr/>
        </p:nvPicPr>
        <p:blipFill>
          <a:blip r:embed="rId4"/>
          <a:stretch>
            <a:fillRect/>
          </a:stretch>
        </p:blipFill>
        <p:spPr>
          <a:xfrm>
            <a:off x="6964944" y="2240458"/>
            <a:ext cx="1450374" cy="1440161"/>
          </a:xfrm>
          <a:prstGeom prst="rect">
            <a:avLst/>
          </a:prstGeom>
        </p:spPr>
      </p:pic>
      <p:pic>
        <p:nvPicPr>
          <p:cNvPr id="6" name="图片 5">
            <a:extLst>
              <a:ext uri="{FF2B5EF4-FFF2-40B4-BE49-F238E27FC236}">
                <a16:creationId xmlns:a16="http://schemas.microsoft.com/office/drawing/2014/main" id="{BA4AC8A9-4F31-48EA-A582-57AA4499AA2D}"/>
              </a:ext>
            </a:extLst>
          </p:cNvPr>
          <p:cNvPicPr>
            <a:picLocks noChangeAspect="1"/>
          </p:cNvPicPr>
          <p:nvPr/>
        </p:nvPicPr>
        <p:blipFill>
          <a:blip r:embed="rId5"/>
          <a:stretch>
            <a:fillRect/>
          </a:stretch>
        </p:blipFill>
        <p:spPr>
          <a:xfrm>
            <a:off x="6444208" y="3680619"/>
            <a:ext cx="2509829" cy="665570"/>
          </a:xfrm>
          <a:prstGeom prst="rect">
            <a:avLst/>
          </a:prstGeom>
        </p:spPr>
      </p:pic>
    </p:spTree>
    <p:extLst>
      <p:ext uri="{BB962C8B-B14F-4D97-AF65-F5344CB8AC3E}">
        <p14:creationId xmlns:p14="http://schemas.microsoft.com/office/powerpoint/2010/main" val="2080753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49115-1866-4741-98B5-479B1CC3443F}"/>
              </a:ext>
            </a:extLst>
          </p:cNvPr>
          <p:cNvSpPr>
            <a:spLocks noGrp="1"/>
          </p:cNvSpPr>
          <p:nvPr>
            <p:ph type="title"/>
          </p:nvPr>
        </p:nvSpPr>
        <p:spPr/>
        <p:txBody>
          <a:bodyPr/>
          <a:lstStyle/>
          <a:p>
            <a:r>
              <a:rPr lang="zh-CN" altLang="en-US" b="1" dirty="0">
                <a:solidFill>
                  <a:srgbClr val="0000FF"/>
                </a:solidFill>
              </a:rPr>
              <a:t>1.1 </a:t>
            </a:r>
            <a:r>
              <a:rPr lang="en-US" altLang="zh-CN" b="1" dirty="0">
                <a:solidFill>
                  <a:srgbClr val="0000FF"/>
                </a:solidFill>
              </a:rPr>
              <a:t>Definitions</a:t>
            </a:r>
            <a:endParaRPr kumimoji="1" lang="zh-CN" altLang="en-US" dirty="0"/>
          </a:p>
        </p:txBody>
      </p:sp>
      <p:sp>
        <p:nvSpPr>
          <p:cNvPr id="3" name="内容占位符 2">
            <a:extLst>
              <a:ext uri="{FF2B5EF4-FFF2-40B4-BE49-F238E27FC236}">
                <a16:creationId xmlns:a16="http://schemas.microsoft.com/office/drawing/2014/main" id="{CEDB5E14-FDAC-B243-90CB-4AB97FAC17FD}"/>
              </a:ext>
            </a:extLst>
          </p:cNvPr>
          <p:cNvSpPr>
            <a:spLocks noGrp="1"/>
          </p:cNvSpPr>
          <p:nvPr>
            <p:ph idx="1"/>
          </p:nvPr>
        </p:nvSpPr>
        <p:spPr/>
        <p:txBody>
          <a:bodyPr/>
          <a:lstStyle/>
          <a:p>
            <a:r>
              <a:rPr kumimoji="1" lang="en-US" altLang="zh-CN" b="1" dirty="0">
                <a:solidFill>
                  <a:srgbClr val="FF0000"/>
                </a:solidFill>
              </a:rPr>
              <a:t>Three</a:t>
            </a:r>
            <a:r>
              <a:rPr kumimoji="1" lang="zh-CN" altLang="en-US" b="1" dirty="0">
                <a:solidFill>
                  <a:srgbClr val="FF0000"/>
                </a:solidFill>
              </a:rPr>
              <a:t> </a:t>
            </a:r>
            <a:r>
              <a:rPr kumimoji="1" lang="en-US" altLang="zh-CN" b="1" dirty="0">
                <a:solidFill>
                  <a:srgbClr val="FF0000"/>
                </a:solidFill>
              </a:rPr>
              <a:t>Problems</a:t>
            </a:r>
          </a:p>
          <a:p>
            <a:pPr>
              <a:buFont typeface="Wingdings" pitchFamily="2" charset="2"/>
              <a:buChar char="n"/>
            </a:pPr>
            <a:r>
              <a:rPr kumimoji="1" lang="zh-CN" altLang="en-US" dirty="0"/>
              <a:t> </a:t>
            </a:r>
            <a:r>
              <a:rPr kumimoji="1" lang="en-US" altLang="zh-CN" dirty="0"/>
              <a:t>Problem</a:t>
            </a:r>
            <a:r>
              <a:rPr kumimoji="1" lang="zh-CN" altLang="en-US" dirty="0"/>
              <a:t> </a:t>
            </a:r>
            <a:r>
              <a:rPr kumimoji="1" lang="en-US" altLang="zh-CN" dirty="0"/>
              <a:t>1</a:t>
            </a:r>
            <a:r>
              <a:rPr kumimoji="1" lang="zh-CN" altLang="en-US" dirty="0"/>
              <a:t>：</a:t>
            </a:r>
            <a:r>
              <a:rPr kumimoji="1" lang="en-US" altLang="zh-CN" dirty="0"/>
              <a:t>Model</a:t>
            </a:r>
          </a:p>
          <a:p>
            <a:pPr>
              <a:buFont typeface="Wingdings" pitchFamily="2" charset="2"/>
              <a:buChar char="n"/>
            </a:pPr>
            <a:endParaRPr kumimoji="1" lang="en-US" altLang="zh-CN" dirty="0"/>
          </a:p>
          <a:p>
            <a:pPr>
              <a:buFont typeface="Wingdings" pitchFamily="2" charset="2"/>
              <a:buChar char="n"/>
            </a:pPr>
            <a:endParaRPr kumimoji="1" lang="en-US" altLang="zh-CN" dirty="0"/>
          </a:p>
          <a:p>
            <a:pPr>
              <a:buFont typeface="Wingdings" pitchFamily="2" charset="2"/>
              <a:buChar char="n"/>
            </a:pPr>
            <a:r>
              <a:rPr kumimoji="1" lang="en-US" altLang="zh-CN" dirty="0"/>
              <a:t>Problem</a:t>
            </a:r>
            <a:r>
              <a:rPr kumimoji="1" lang="zh-CN" altLang="en-US" dirty="0"/>
              <a:t> </a:t>
            </a:r>
            <a:r>
              <a:rPr kumimoji="1" lang="en-US" altLang="zh-CN" dirty="0"/>
              <a:t>2:</a:t>
            </a:r>
            <a:r>
              <a:rPr kumimoji="1" lang="zh-CN" altLang="en-US" dirty="0"/>
              <a:t> </a:t>
            </a:r>
            <a:r>
              <a:rPr kumimoji="1" lang="en-US" altLang="zh-CN" dirty="0"/>
              <a:t>Inference</a:t>
            </a:r>
          </a:p>
          <a:p>
            <a:pPr>
              <a:buFont typeface="Wingdings" pitchFamily="2" charset="2"/>
              <a:buChar char="n"/>
            </a:pPr>
            <a:endParaRPr kumimoji="1" lang="en-US" altLang="zh-CN" dirty="0"/>
          </a:p>
          <a:p>
            <a:pPr>
              <a:buFont typeface="Wingdings" pitchFamily="2" charset="2"/>
              <a:buChar char="n"/>
            </a:pPr>
            <a:endParaRPr kumimoji="1" lang="en-US" altLang="zh-CN" dirty="0"/>
          </a:p>
          <a:p>
            <a:pPr>
              <a:buFont typeface="Wingdings" pitchFamily="2" charset="2"/>
              <a:buChar char="n"/>
            </a:pPr>
            <a:r>
              <a:rPr kumimoji="1" lang="en-US" altLang="zh-CN" dirty="0"/>
              <a:t>Problem</a:t>
            </a:r>
            <a:r>
              <a:rPr kumimoji="1" lang="zh-CN" altLang="en-US" dirty="0"/>
              <a:t> </a:t>
            </a:r>
            <a:r>
              <a:rPr kumimoji="1" lang="en-US" altLang="zh-CN" dirty="0"/>
              <a:t>3:</a:t>
            </a:r>
            <a:r>
              <a:rPr kumimoji="1" lang="zh-CN" altLang="en-US" dirty="0"/>
              <a:t> </a:t>
            </a:r>
            <a:r>
              <a:rPr kumimoji="1" lang="en-US" altLang="zh-CN" dirty="0"/>
              <a:t>Learning</a:t>
            </a:r>
            <a:endParaRPr kumimoji="1" lang="zh-CN" altLang="en-US" dirty="0"/>
          </a:p>
        </p:txBody>
      </p:sp>
    </p:spTree>
    <p:extLst>
      <p:ext uri="{BB962C8B-B14F-4D97-AF65-F5344CB8AC3E}">
        <p14:creationId xmlns:p14="http://schemas.microsoft.com/office/powerpoint/2010/main" val="122451094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E95BC-D937-4522-B032-899C3FBC97BB}"/>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B8835A3-A9D9-47DB-8D2E-AE58E22EA35E}"/>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2.1.4 Junction Tree</a:t>
            </a:r>
          </a:p>
          <a:p>
            <a:pPr>
              <a:buFont typeface="Wingdings" panose="05000000000000000000" pitchFamily="2" charset="2"/>
              <a:buChar char="n"/>
            </a:pPr>
            <a:r>
              <a:rPr lang="en-US" altLang="zh-CN" sz="2400" b="1" dirty="0">
                <a:solidFill>
                  <a:srgbClr val="FF0000"/>
                </a:solidFill>
              </a:rPr>
              <a:t>Clique Graphs : Replace the potentials</a:t>
            </a:r>
          </a:p>
          <a:p>
            <a:pPr>
              <a:buFont typeface="Wingdings" panose="05000000000000000000" pitchFamily="2" charset="2"/>
              <a:buChar char="n"/>
            </a:pPr>
            <a:endParaRPr lang="en-US" altLang="zh-CN" b="1" dirty="0"/>
          </a:p>
          <a:p>
            <a:endParaRPr lang="zh-CN" altLang="en-US" dirty="0"/>
          </a:p>
        </p:txBody>
      </p:sp>
      <p:pic>
        <p:nvPicPr>
          <p:cNvPr id="5" name="图片 4">
            <a:extLst>
              <a:ext uri="{FF2B5EF4-FFF2-40B4-BE49-F238E27FC236}">
                <a16:creationId xmlns:a16="http://schemas.microsoft.com/office/drawing/2014/main" id="{CDCC8270-184F-4313-A74D-FFF24C5327EE}"/>
              </a:ext>
            </a:extLst>
          </p:cNvPr>
          <p:cNvPicPr>
            <a:picLocks noChangeAspect="1"/>
          </p:cNvPicPr>
          <p:nvPr/>
        </p:nvPicPr>
        <p:blipFill>
          <a:blip r:embed="rId2"/>
          <a:stretch>
            <a:fillRect/>
          </a:stretch>
        </p:blipFill>
        <p:spPr>
          <a:xfrm>
            <a:off x="529691" y="2775845"/>
            <a:ext cx="8229600" cy="1213979"/>
          </a:xfrm>
          <a:prstGeom prst="rect">
            <a:avLst/>
          </a:prstGeom>
        </p:spPr>
      </p:pic>
      <p:pic>
        <p:nvPicPr>
          <p:cNvPr id="6" name="图片 5">
            <a:extLst>
              <a:ext uri="{FF2B5EF4-FFF2-40B4-BE49-F238E27FC236}">
                <a16:creationId xmlns:a16="http://schemas.microsoft.com/office/drawing/2014/main" id="{F953BB6C-F54D-482D-84A8-2FDE785976D5}"/>
              </a:ext>
            </a:extLst>
          </p:cNvPr>
          <p:cNvPicPr>
            <a:picLocks noChangeAspect="1"/>
          </p:cNvPicPr>
          <p:nvPr/>
        </p:nvPicPr>
        <p:blipFill>
          <a:blip r:embed="rId3"/>
          <a:stretch>
            <a:fillRect/>
          </a:stretch>
        </p:blipFill>
        <p:spPr>
          <a:xfrm>
            <a:off x="463013" y="4105461"/>
            <a:ext cx="8223787" cy="1167101"/>
          </a:xfrm>
          <a:prstGeom prst="rect">
            <a:avLst/>
          </a:prstGeom>
        </p:spPr>
      </p:pic>
      <p:pic>
        <p:nvPicPr>
          <p:cNvPr id="7" name="图片 6">
            <a:extLst>
              <a:ext uri="{FF2B5EF4-FFF2-40B4-BE49-F238E27FC236}">
                <a16:creationId xmlns:a16="http://schemas.microsoft.com/office/drawing/2014/main" id="{A5AC3D84-2A14-4F99-8182-A947EECD627B}"/>
              </a:ext>
            </a:extLst>
          </p:cNvPr>
          <p:cNvPicPr>
            <a:picLocks noChangeAspect="1"/>
          </p:cNvPicPr>
          <p:nvPr/>
        </p:nvPicPr>
        <p:blipFill>
          <a:blip r:embed="rId4"/>
          <a:stretch>
            <a:fillRect/>
          </a:stretch>
        </p:blipFill>
        <p:spPr>
          <a:xfrm>
            <a:off x="529691" y="5390348"/>
            <a:ext cx="6490581" cy="855250"/>
          </a:xfrm>
          <a:prstGeom prst="rect">
            <a:avLst/>
          </a:prstGeom>
        </p:spPr>
      </p:pic>
    </p:spTree>
    <p:extLst>
      <p:ext uri="{BB962C8B-B14F-4D97-AF65-F5344CB8AC3E}">
        <p14:creationId xmlns:p14="http://schemas.microsoft.com/office/powerpoint/2010/main" val="21819758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2CEB1-A23A-43F6-8C26-5BC7BA3915E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1A231D4E-AA92-455D-A9EC-ED1C02BE6D23}"/>
              </a:ext>
            </a:extLst>
          </p:cNvPr>
          <p:cNvSpPr>
            <a:spLocks noGrp="1"/>
          </p:cNvSpPr>
          <p:nvPr>
            <p:ph idx="1"/>
          </p:nvPr>
        </p:nvSpPr>
        <p:spPr/>
        <p:txBody>
          <a:bodyPr/>
          <a:lstStyle/>
          <a:p>
            <a:pPr>
              <a:buFont typeface="Wingdings" panose="05000000000000000000" pitchFamily="2" charset="2"/>
              <a:buChar char="n"/>
            </a:pPr>
            <a:r>
              <a:rPr lang="en-US" altLang="zh-CN" b="1" dirty="0"/>
              <a:t>2.1.4 Junction Tree</a:t>
            </a:r>
          </a:p>
          <a:p>
            <a:pPr>
              <a:buFont typeface="Wingdings" panose="05000000000000000000" pitchFamily="2" charset="2"/>
              <a:buChar char="n"/>
            </a:pPr>
            <a:r>
              <a:rPr lang="en-US" altLang="zh-CN" sz="2400" b="1" dirty="0"/>
              <a:t>Clique Graphs: </a:t>
            </a:r>
            <a:r>
              <a:rPr lang="en-US" altLang="zh-CN" sz="2400" b="1" dirty="0">
                <a:solidFill>
                  <a:srgbClr val="FF0000"/>
                </a:solidFill>
              </a:rPr>
              <a:t>Absorption</a:t>
            </a:r>
            <a:endParaRPr lang="zh-CN" altLang="en-US" sz="2400" dirty="0">
              <a:solidFill>
                <a:srgbClr val="FF0000"/>
              </a:solidFill>
            </a:endParaRPr>
          </a:p>
        </p:txBody>
      </p:sp>
      <p:pic>
        <p:nvPicPr>
          <p:cNvPr id="6" name="图片 5">
            <a:extLst>
              <a:ext uri="{FF2B5EF4-FFF2-40B4-BE49-F238E27FC236}">
                <a16:creationId xmlns:a16="http://schemas.microsoft.com/office/drawing/2014/main" id="{C1691472-8A18-4D48-9732-7B09355B73B8}"/>
              </a:ext>
            </a:extLst>
          </p:cNvPr>
          <p:cNvPicPr>
            <a:picLocks noChangeAspect="1"/>
          </p:cNvPicPr>
          <p:nvPr/>
        </p:nvPicPr>
        <p:blipFill>
          <a:blip r:embed="rId2"/>
          <a:stretch>
            <a:fillRect/>
          </a:stretch>
        </p:blipFill>
        <p:spPr>
          <a:xfrm>
            <a:off x="647564" y="3573016"/>
            <a:ext cx="7848872" cy="2044621"/>
          </a:xfrm>
          <a:prstGeom prst="rect">
            <a:avLst/>
          </a:prstGeom>
        </p:spPr>
      </p:pic>
      <p:pic>
        <p:nvPicPr>
          <p:cNvPr id="7" name="图片 6">
            <a:extLst>
              <a:ext uri="{FF2B5EF4-FFF2-40B4-BE49-F238E27FC236}">
                <a16:creationId xmlns:a16="http://schemas.microsoft.com/office/drawing/2014/main" id="{79269954-365A-448F-8CB7-91D76A3E8F7E}"/>
              </a:ext>
            </a:extLst>
          </p:cNvPr>
          <p:cNvPicPr>
            <a:picLocks noChangeAspect="1"/>
          </p:cNvPicPr>
          <p:nvPr/>
        </p:nvPicPr>
        <p:blipFill>
          <a:blip r:embed="rId3"/>
          <a:stretch>
            <a:fillRect/>
          </a:stretch>
        </p:blipFill>
        <p:spPr>
          <a:xfrm>
            <a:off x="2627784" y="2697498"/>
            <a:ext cx="3312368" cy="731502"/>
          </a:xfrm>
          <a:prstGeom prst="rect">
            <a:avLst/>
          </a:prstGeom>
        </p:spPr>
      </p:pic>
      <p:pic>
        <p:nvPicPr>
          <p:cNvPr id="8" name="图片 7">
            <a:extLst>
              <a:ext uri="{FF2B5EF4-FFF2-40B4-BE49-F238E27FC236}">
                <a16:creationId xmlns:a16="http://schemas.microsoft.com/office/drawing/2014/main" id="{9C4F4BD7-078B-4C33-ADB5-B274D0FF3390}"/>
              </a:ext>
            </a:extLst>
          </p:cNvPr>
          <p:cNvPicPr>
            <a:picLocks noChangeAspect="1"/>
          </p:cNvPicPr>
          <p:nvPr/>
        </p:nvPicPr>
        <p:blipFill>
          <a:blip r:embed="rId4"/>
          <a:stretch>
            <a:fillRect/>
          </a:stretch>
        </p:blipFill>
        <p:spPr>
          <a:xfrm>
            <a:off x="611560" y="5808783"/>
            <a:ext cx="7344816" cy="436944"/>
          </a:xfrm>
          <a:prstGeom prst="rect">
            <a:avLst/>
          </a:prstGeom>
        </p:spPr>
      </p:pic>
      <p:cxnSp>
        <p:nvCxnSpPr>
          <p:cNvPr id="5" name="直线箭头连接符 4"/>
          <p:cNvCxnSpPr/>
          <p:nvPr/>
        </p:nvCxnSpPr>
        <p:spPr>
          <a:xfrm>
            <a:off x="3275856" y="3212976"/>
            <a:ext cx="79208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4283968" y="3212976"/>
            <a:ext cx="792088"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2195736" y="4293096"/>
            <a:ext cx="2088232" cy="93610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p:cNvSpPr/>
          <p:nvPr/>
        </p:nvSpPr>
        <p:spPr>
          <a:xfrm>
            <a:off x="4474332" y="4278249"/>
            <a:ext cx="2545940" cy="936104"/>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9564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trips(downLeft)">
                                      <p:cBhvr>
                                        <p:cTn id="15" dur="500"/>
                                        <p:tgtEl>
                                          <p:spTgt spid="11"/>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strips(downLef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2CEB1-A23A-43F6-8C26-5BC7BA3915E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1A231D4E-AA92-455D-A9EC-ED1C02BE6D23}"/>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2.1.4 Junction Tree</a:t>
            </a:r>
          </a:p>
          <a:p>
            <a:pPr>
              <a:buFont typeface="Wingdings" panose="05000000000000000000" pitchFamily="2" charset="2"/>
              <a:buChar char="n"/>
            </a:pPr>
            <a:r>
              <a:rPr lang="en-US" altLang="zh-CN" sz="2400" b="1" dirty="0">
                <a:solidFill>
                  <a:srgbClr val="FF0000"/>
                </a:solidFill>
              </a:rPr>
              <a:t>Clique Graphs: Absorption</a:t>
            </a:r>
            <a:endParaRPr lang="zh-CN" altLang="en-US" sz="2400" dirty="0">
              <a:solidFill>
                <a:srgbClr val="FF0000"/>
              </a:solidFill>
            </a:endParaRPr>
          </a:p>
        </p:txBody>
      </p:sp>
      <p:pic>
        <p:nvPicPr>
          <p:cNvPr id="6" name="图片 5">
            <a:extLst>
              <a:ext uri="{FF2B5EF4-FFF2-40B4-BE49-F238E27FC236}">
                <a16:creationId xmlns:a16="http://schemas.microsoft.com/office/drawing/2014/main" id="{C1691472-8A18-4D48-9732-7B09355B73B8}"/>
              </a:ext>
            </a:extLst>
          </p:cNvPr>
          <p:cNvPicPr>
            <a:picLocks noChangeAspect="1"/>
          </p:cNvPicPr>
          <p:nvPr/>
        </p:nvPicPr>
        <p:blipFill>
          <a:blip r:embed="rId2"/>
          <a:stretch>
            <a:fillRect/>
          </a:stretch>
        </p:blipFill>
        <p:spPr>
          <a:xfrm>
            <a:off x="611560" y="2787651"/>
            <a:ext cx="7848872" cy="2044621"/>
          </a:xfrm>
          <a:prstGeom prst="rect">
            <a:avLst/>
          </a:prstGeom>
        </p:spPr>
      </p:pic>
      <p:pic>
        <p:nvPicPr>
          <p:cNvPr id="7" name="图片 6">
            <a:extLst>
              <a:ext uri="{FF2B5EF4-FFF2-40B4-BE49-F238E27FC236}">
                <a16:creationId xmlns:a16="http://schemas.microsoft.com/office/drawing/2014/main" id="{79269954-365A-448F-8CB7-91D76A3E8F7E}"/>
              </a:ext>
            </a:extLst>
          </p:cNvPr>
          <p:cNvPicPr>
            <a:picLocks noChangeAspect="1"/>
          </p:cNvPicPr>
          <p:nvPr/>
        </p:nvPicPr>
        <p:blipFill>
          <a:blip r:embed="rId3"/>
          <a:stretch>
            <a:fillRect/>
          </a:stretch>
        </p:blipFill>
        <p:spPr>
          <a:xfrm>
            <a:off x="5508104" y="1234449"/>
            <a:ext cx="3312368" cy="731502"/>
          </a:xfrm>
          <a:prstGeom prst="rect">
            <a:avLst/>
          </a:prstGeom>
        </p:spPr>
      </p:pic>
      <p:pic>
        <p:nvPicPr>
          <p:cNvPr id="4" name="图片 3">
            <a:extLst>
              <a:ext uri="{FF2B5EF4-FFF2-40B4-BE49-F238E27FC236}">
                <a16:creationId xmlns:a16="http://schemas.microsoft.com/office/drawing/2014/main" id="{74BA3146-35D1-483A-9E0C-50EE6BBC54B0}"/>
              </a:ext>
            </a:extLst>
          </p:cNvPr>
          <p:cNvPicPr>
            <a:picLocks noChangeAspect="1"/>
          </p:cNvPicPr>
          <p:nvPr/>
        </p:nvPicPr>
        <p:blipFill>
          <a:blip r:embed="rId4"/>
          <a:stretch>
            <a:fillRect/>
          </a:stretch>
        </p:blipFill>
        <p:spPr>
          <a:xfrm>
            <a:off x="899592" y="4856647"/>
            <a:ext cx="6932340" cy="958010"/>
          </a:xfrm>
          <a:prstGeom prst="rect">
            <a:avLst/>
          </a:prstGeom>
        </p:spPr>
      </p:pic>
    </p:spTree>
    <p:extLst>
      <p:ext uri="{BB962C8B-B14F-4D97-AF65-F5344CB8AC3E}">
        <p14:creationId xmlns:p14="http://schemas.microsoft.com/office/powerpoint/2010/main" val="345215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AAAEC-B019-4304-B878-CC8688DDC451}"/>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252264B2-4706-40B8-9A5C-E47981D8C69E}"/>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2.1.4 Junction Tree</a:t>
            </a:r>
          </a:p>
          <a:p>
            <a:pPr>
              <a:buFont typeface="Wingdings" panose="05000000000000000000" pitchFamily="2" charset="2"/>
              <a:buChar char="n"/>
            </a:pPr>
            <a:r>
              <a:rPr lang="en-US" altLang="zh-CN" sz="2400" b="1" dirty="0">
                <a:solidFill>
                  <a:srgbClr val="FF0000"/>
                </a:solidFill>
              </a:rPr>
              <a:t>Absorption Schedule</a:t>
            </a:r>
          </a:p>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Have to define update ordering for absorption</a:t>
            </a:r>
          </a:p>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Node sends message once, after it received message from all its </a:t>
            </a:r>
            <a:r>
              <a:rPr lang="en-US" altLang="zh-CN" sz="2400" dirty="0" err="1">
                <a:latin typeface="Times New Roman" panose="02020603050405020304" pitchFamily="18" charset="0"/>
                <a:cs typeface="Times New Roman" panose="02020603050405020304" pitchFamily="18" charset="0"/>
              </a:rPr>
              <a:t>neighbours</a:t>
            </a: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zh-CN" altLang="en-US" dirty="0"/>
          </a:p>
          <a:p>
            <a:endParaRPr lang="zh-CN" altLang="en-US" dirty="0"/>
          </a:p>
        </p:txBody>
      </p:sp>
      <p:pic>
        <p:nvPicPr>
          <p:cNvPr id="4" name="图片 3">
            <a:extLst>
              <a:ext uri="{FF2B5EF4-FFF2-40B4-BE49-F238E27FC236}">
                <a16:creationId xmlns:a16="http://schemas.microsoft.com/office/drawing/2014/main" id="{A3F72444-B4FA-4A22-B7BE-911695AFF3F6}"/>
              </a:ext>
            </a:extLst>
          </p:cNvPr>
          <p:cNvPicPr>
            <a:picLocks noChangeAspect="1"/>
          </p:cNvPicPr>
          <p:nvPr/>
        </p:nvPicPr>
        <p:blipFill>
          <a:blip r:embed="rId2"/>
          <a:stretch>
            <a:fillRect/>
          </a:stretch>
        </p:blipFill>
        <p:spPr>
          <a:xfrm>
            <a:off x="2627784" y="3743523"/>
            <a:ext cx="3960440" cy="2807067"/>
          </a:xfrm>
          <a:prstGeom prst="rect">
            <a:avLst/>
          </a:prstGeom>
        </p:spPr>
      </p:pic>
    </p:spTree>
    <p:extLst>
      <p:ext uri="{BB962C8B-B14F-4D97-AF65-F5344CB8AC3E}">
        <p14:creationId xmlns:p14="http://schemas.microsoft.com/office/powerpoint/2010/main" val="447623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815DE-47A4-4FBD-A2B0-C89373079B10}"/>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B9F8D40C-2FB5-4AD1-99F0-68748F46CBCC}"/>
              </a:ext>
            </a:extLst>
          </p:cNvPr>
          <p:cNvSpPr>
            <a:spLocks noGrp="1"/>
          </p:cNvSpPr>
          <p:nvPr>
            <p:ph idx="1"/>
          </p:nvPr>
        </p:nvSpPr>
        <p:spPr/>
        <p:txBody>
          <a:bodyPr>
            <a:normAutofit/>
          </a:bodyPr>
          <a:lstStyle/>
          <a:p>
            <a:pPr>
              <a:buFont typeface="Wingdings" panose="05000000000000000000" pitchFamily="2" charset="2"/>
              <a:buChar char="n"/>
            </a:pPr>
            <a:r>
              <a:rPr lang="en-US" altLang="zh-CN" sz="2400" b="1" dirty="0">
                <a:solidFill>
                  <a:srgbClr val="0000FF"/>
                </a:solidFill>
              </a:rPr>
              <a:t>2.1.4 Junction Tree</a:t>
            </a:r>
          </a:p>
          <a:p>
            <a:pPr>
              <a:buFont typeface="Wingdings" panose="05000000000000000000" pitchFamily="2" charset="2"/>
              <a:buChar char="n"/>
            </a:pPr>
            <a:r>
              <a:rPr lang="en-US" altLang="zh-CN" sz="2400" b="1" dirty="0">
                <a:solidFill>
                  <a:srgbClr val="FF0000"/>
                </a:solidFill>
              </a:rPr>
              <a:t>Singly Connected Graphs</a:t>
            </a:r>
          </a:p>
          <a:p>
            <a:r>
              <a:rPr lang="en-US" altLang="zh-CN" sz="2400" dirty="0">
                <a:latin typeface="Times New Roman" panose="02020603050405020304" pitchFamily="18" charset="0"/>
                <a:cs typeface="Times New Roman" panose="02020603050405020304" pitchFamily="18" charset="0"/>
              </a:rPr>
              <a:t>How to transform graphical models into Junction Trees (so we can absorb and then read off the marginals)</a:t>
            </a:r>
          </a:p>
          <a:p>
            <a:r>
              <a:rPr lang="en-US" altLang="zh-CN" sz="2400" dirty="0"/>
              <a:t>Is there also a Clique Tree? </a:t>
            </a:r>
            <a:endParaRPr lang="zh-CN" altLang="en-US" sz="2400" dirty="0"/>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9A66407F-DDDB-43DB-8664-D60C489678D9}"/>
              </a:ext>
            </a:extLst>
          </p:cNvPr>
          <p:cNvPicPr>
            <a:picLocks noChangeAspect="1"/>
          </p:cNvPicPr>
          <p:nvPr/>
        </p:nvPicPr>
        <p:blipFill>
          <a:blip r:embed="rId2"/>
          <a:stretch>
            <a:fillRect/>
          </a:stretch>
        </p:blipFill>
        <p:spPr>
          <a:xfrm>
            <a:off x="1547664" y="4182177"/>
            <a:ext cx="2232248" cy="2127143"/>
          </a:xfrm>
          <a:prstGeom prst="rect">
            <a:avLst/>
          </a:prstGeom>
        </p:spPr>
      </p:pic>
      <p:pic>
        <p:nvPicPr>
          <p:cNvPr id="5" name="图片 4">
            <a:extLst>
              <a:ext uri="{FF2B5EF4-FFF2-40B4-BE49-F238E27FC236}">
                <a16:creationId xmlns:a16="http://schemas.microsoft.com/office/drawing/2014/main" id="{5BB9B08E-7A3B-4DFA-86A9-5650D50E0C71}"/>
              </a:ext>
            </a:extLst>
          </p:cNvPr>
          <p:cNvPicPr>
            <a:picLocks noChangeAspect="1"/>
          </p:cNvPicPr>
          <p:nvPr/>
        </p:nvPicPr>
        <p:blipFill>
          <a:blip r:embed="rId3"/>
          <a:stretch>
            <a:fillRect/>
          </a:stretch>
        </p:blipFill>
        <p:spPr>
          <a:xfrm>
            <a:off x="4139952" y="4130298"/>
            <a:ext cx="2376264" cy="2185739"/>
          </a:xfrm>
          <a:prstGeom prst="rect">
            <a:avLst/>
          </a:prstGeom>
        </p:spPr>
      </p:pic>
    </p:spTree>
    <p:extLst>
      <p:ext uri="{BB962C8B-B14F-4D97-AF65-F5344CB8AC3E}">
        <p14:creationId xmlns:p14="http://schemas.microsoft.com/office/powerpoint/2010/main" val="1359015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44D18-894D-4C9A-90D8-FF748FDF2CB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C2B5A4E2-847F-4F0F-94A7-2B3B52EAC03A}"/>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2.1.4 Junction Tree</a:t>
            </a:r>
          </a:p>
          <a:p>
            <a:pPr>
              <a:buFont typeface="Wingdings" panose="05000000000000000000" pitchFamily="2" charset="2"/>
              <a:buChar char="n"/>
            </a:pPr>
            <a:r>
              <a:rPr lang="en-US" altLang="zh-CN" sz="2400" b="1" dirty="0">
                <a:solidFill>
                  <a:srgbClr val="FF0000"/>
                </a:solidFill>
              </a:rPr>
              <a:t>Singly Connected Graphs</a:t>
            </a:r>
          </a:p>
          <a:p>
            <a:pPr marL="0" indent="0">
              <a:buNone/>
            </a:pPr>
            <a:endParaRPr lang="en-US" altLang="zh-CN" b="1" dirty="0">
              <a:solidFill>
                <a:srgbClr val="0000FF"/>
              </a:solidFill>
            </a:endParaRPr>
          </a:p>
          <a:p>
            <a:pPr marL="0" indent="0">
              <a:buNone/>
            </a:pPr>
            <a:endParaRPr lang="zh-CN" altLang="en-US" dirty="0"/>
          </a:p>
        </p:txBody>
      </p:sp>
      <p:pic>
        <p:nvPicPr>
          <p:cNvPr id="4" name="图片 3">
            <a:extLst>
              <a:ext uri="{FF2B5EF4-FFF2-40B4-BE49-F238E27FC236}">
                <a16:creationId xmlns:a16="http://schemas.microsoft.com/office/drawing/2014/main" id="{E2CCB19E-839D-4D8A-A9AC-D626E6A3052F}"/>
              </a:ext>
            </a:extLst>
          </p:cNvPr>
          <p:cNvPicPr>
            <a:picLocks noChangeAspect="1"/>
          </p:cNvPicPr>
          <p:nvPr/>
        </p:nvPicPr>
        <p:blipFill>
          <a:blip r:embed="rId2"/>
          <a:stretch>
            <a:fillRect/>
          </a:stretch>
        </p:blipFill>
        <p:spPr>
          <a:xfrm>
            <a:off x="539552" y="2809346"/>
            <a:ext cx="8738754" cy="1258689"/>
          </a:xfrm>
          <a:prstGeom prst="rect">
            <a:avLst/>
          </a:prstGeom>
        </p:spPr>
      </p:pic>
      <p:pic>
        <p:nvPicPr>
          <p:cNvPr id="7" name="图片 6">
            <a:extLst>
              <a:ext uri="{FF2B5EF4-FFF2-40B4-BE49-F238E27FC236}">
                <a16:creationId xmlns:a16="http://schemas.microsoft.com/office/drawing/2014/main" id="{7E0B7D88-24FA-4695-A599-F315E8FC4B12}"/>
              </a:ext>
            </a:extLst>
          </p:cNvPr>
          <p:cNvPicPr>
            <a:picLocks noChangeAspect="1"/>
          </p:cNvPicPr>
          <p:nvPr/>
        </p:nvPicPr>
        <p:blipFill>
          <a:blip r:embed="rId3"/>
          <a:stretch>
            <a:fillRect/>
          </a:stretch>
        </p:blipFill>
        <p:spPr>
          <a:xfrm>
            <a:off x="971600" y="4207106"/>
            <a:ext cx="2123729" cy="2023734"/>
          </a:xfrm>
          <a:prstGeom prst="rect">
            <a:avLst/>
          </a:prstGeom>
        </p:spPr>
      </p:pic>
      <p:pic>
        <p:nvPicPr>
          <p:cNvPr id="8" name="图片 7">
            <a:extLst>
              <a:ext uri="{FF2B5EF4-FFF2-40B4-BE49-F238E27FC236}">
                <a16:creationId xmlns:a16="http://schemas.microsoft.com/office/drawing/2014/main" id="{83F21022-9B4A-42D8-A0A6-F6B89101C31C}"/>
              </a:ext>
            </a:extLst>
          </p:cNvPr>
          <p:cNvPicPr>
            <a:picLocks noChangeAspect="1"/>
          </p:cNvPicPr>
          <p:nvPr/>
        </p:nvPicPr>
        <p:blipFill>
          <a:blip r:embed="rId4"/>
          <a:stretch>
            <a:fillRect/>
          </a:stretch>
        </p:blipFill>
        <p:spPr>
          <a:xfrm>
            <a:off x="3347864" y="4172712"/>
            <a:ext cx="2123728" cy="1953451"/>
          </a:xfrm>
          <a:prstGeom prst="rect">
            <a:avLst/>
          </a:prstGeom>
        </p:spPr>
      </p:pic>
    </p:spTree>
    <p:extLst>
      <p:ext uri="{BB962C8B-B14F-4D97-AF65-F5344CB8AC3E}">
        <p14:creationId xmlns:p14="http://schemas.microsoft.com/office/powerpoint/2010/main" val="35577365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44D18-894D-4C9A-90D8-FF748FDF2CB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C2B5A4E2-847F-4F0F-94A7-2B3B52EAC03A}"/>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2.1.4 Junction Tree</a:t>
            </a:r>
          </a:p>
          <a:p>
            <a:pPr>
              <a:buFont typeface="Wingdings" panose="05000000000000000000" pitchFamily="2" charset="2"/>
              <a:buChar char="n"/>
            </a:pPr>
            <a:r>
              <a:rPr lang="en-US" altLang="zh-CN" sz="2400" b="1" dirty="0">
                <a:solidFill>
                  <a:srgbClr val="FF0000"/>
                </a:solidFill>
              </a:rPr>
              <a:t>Singly Connected Graphs</a:t>
            </a:r>
          </a:p>
          <a:p>
            <a:pPr>
              <a:buFont typeface="Wingdings" panose="05000000000000000000" pitchFamily="2" charset="2"/>
              <a:buChar char="n"/>
            </a:pPr>
            <a:endParaRPr lang="en-US" altLang="zh-CN" b="1" dirty="0">
              <a:solidFill>
                <a:srgbClr val="0000FF"/>
              </a:solidFill>
            </a:endParaRPr>
          </a:p>
          <a:p>
            <a:pPr marL="0" indent="0">
              <a:buNone/>
            </a:pPr>
            <a:endParaRPr lang="zh-CN" altLang="en-US" dirty="0"/>
          </a:p>
        </p:txBody>
      </p:sp>
      <p:pic>
        <p:nvPicPr>
          <p:cNvPr id="5" name="图片 4">
            <a:extLst>
              <a:ext uri="{FF2B5EF4-FFF2-40B4-BE49-F238E27FC236}">
                <a16:creationId xmlns:a16="http://schemas.microsoft.com/office/drawing/2014/main" id="{43F9F36B-DC13-4DCE-ACE6-35894FB6CE68}"/>
              </a:ext>
            </a:extLst>
          </p:cNvPr>
          <p:cNvPicPr>
            <a:picLocks noChangeAspect="1"/>
          </p:cNvPicPr>
          <p:nvPr/>
        </p:nvPicPr>
        <p:blipFill>
          <a:blip r:embed="rId2"/>
          <a:stretch>
            <a:fillRect/>
          </a:stretch>
        </p:blipFill>
        <p:spPr>
          <a:xfrm>
            <a:off x="540072" y="2702327"/>
            <a:ext cx="8641142" cy="2808848"/>
          </a:xfrm>
          <a:prstGeom prst="rect">
            <a:avLst/>
          </a:prstGeom>
        </p:spPr>
      </p:pic>
      <p:pic>
        <p:nvPicPr>
          <p:cNvPr id="6" name="图片 5">
            <a:extLst>
              <a:ext uri="{FF2B5EF4-FFF2-40B4-BE49-F238E27FC236}">
                <a16:creationId xmlns:a16="http://schemas.microsoft.com/office/drawing/2014/main" id="{8E18D80B-07E7-4D5A-9AA1-D5C81577DCE8}"/>
              </a:ext>
            </a:extLst>
          </p:cNvPr>
          <p:cNvPicPr>
            <a:picLocks noChangeAspect="1"/>
          </p:cNvPicPr>
          <p:nvPr/>
        </p:nvPicPr>
        <p:blipFill>
          <a:blip r:embed="rId3"/>
          <a:stretch>
            <a:fillRect/>
          </a:stretch>
        </p:blipFill>
        <p:spPr>
          <a:xfrm>
            <a:off x="539552" y="5511175"/>
            <a:ext cx="8513809" cy="1229976"/>
          </a:xfrm>
          <a:prstGeom prst="rect">
            <a:avLst/>
          </a:prstGeom>
        </p:spPr>
      </p:pic>
      <p:pic>
        <p:nvPicPr>
          <p:cNvPr id="7" name="图片 6">
            <a:extLst>
              <a:ext uri="{FF2B5EF4-FFF2-40B4-BE49-F238E27FC236}">
                <a16:creationId xmlns:a16="http://schemas.microsoft.com/office/drawing/2014/main" id="{7E0B7D88-24FA-4695-A599-F315E8FC4B12}"/>
              </a:ext>
            </a:extLst>
          </p:cNvPr>
          <p:cNvPicPr>
            <a:picLocks noChangeAspect="1"/>
          </p:cNvPicPr>
          <p:nvPr/>
        </p:nvPicPr>
        <p:blipFill>
          <a:blip r:embed="rId4"/>
          <a:stretch>
            <a:fillRect/>
          </a:stretch>
        </p:blipFill>
        <p:spPr>
          <a:xfrm>
            <a:off x="5220072" y="1235043"/>
            <a:ext cx="1944216" cy="1852673"/>
          </a:xfrm>
          <a:prstGeom prst="rect">
            <a:avLst/>
          </a:prstGeom>
        </p:spPr>
      </p:pic>
      <p:pic>
        <p:nvPicPr>
          <p:cNvPr id="8" name="图片 7">
            <a:extLst>
              <a:ext uri="{FF2B5EF4-FFF2-40B4-BE49-F238E27FC236}">
                <a16:creationId xmlns:a16="http://schemas.microsoft.com/office/drawing/2014/main" id="{83F21022-9B4A-42D8-A0A6-F6B89101C31C}"/>
              </a:ext>
            </a:extLst>
          </p:cNvPr>
          <p:cNvPicPr>
            <a:picLocks noChangeAspect="1"/>
          </p:cNvPicPr>
          <p:nvPr/>
        </p:nvPicPr>
        <p:blipFill>
          <a:blip r:embed="rId5"/>
          <a:stretch>
            <a:fillRect/>
          </a:stretch>
        </p:blipFill>
        <p:spPr>
          <a:xfrm>
            <a:off x="7164288" y="1268760"/>
            <a:ext cx="1872208" cy="1722097"/>
          </a:xfrm>
          <a:prstGeom prst="rect">
            <a:avLst/>
          </a:prstGeom>
        </p:spPr>
      </p:pic>
    </p:spTree>
    <p:extLst>
      <p:ext uri="{BB962C8B-B14F-4D97-AF65-F5344CB8AC3E}">
        <p14:creationId xmlns:p14="http://schemas.microsoft.com/office/powerpoint/2010/main" val="1707178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3B8D0-7B51-4905-90FB-11FC25280296}"/>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520D383D-4924-4F5F-85E8-6B6AB39279A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18CA70F-36F6-4CD0-AFFB-F376CDC3ACF9}"/>
              </a:ext>
            </a:extLst>
          </p:cNvPr>
          <p:cNvPicPr>
            <a:picLocks noChangeAspect="1"/>
          </p:cNvPicPr>
          <p:nvPr/>
        </p:nvPicPr>
        <p:blipFill>
          <a:blip r:embed="rId2"/>
          <a:stretch>
            <a:fillRect/>
          </a:stretch>
        </p:blipFill>
        <p:spPr>
          <a:xfrm>
            <a:off x="129480" y="1124744"/>
            <a:ext cx="9027704" cy="5544616"/>
          </a:xfrm>
          <a:prstGeom prst="rect">
            <a:avLst/>
          </a:prstGeom>
        </p:spPr>
      </p:pic>
    </p:spTree>
    <p:extLst>
      <p:ext uri="{BB962C8B-B14F-4D97-AF65-F5344CB8AC3E}">
        <p14:creationId xmlns:p14="http://schemas.microsoft.com/office/powerpoint/2010/main" val="7929297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64119-53B9-4DC9-B42C-6DF2B9D9BF63}"/>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DD270C2F-957C-4F15-AC13-8C2540C5AB75}"/>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2.1.4 Junction Tree</a:t>
            </a:r>
          </a:p>
          <a:p>
            <a:pPr>
              <a:buFont typeface="Wingdings" panose="05000000000000000000" pitchFamily="2" charset="2"/>
              <a:buChar char="n"/>
            </a:pPr>
            <a:r>
              <a:rPr lang="en-US" altLang="zh-CN" b="1">
                <a:solidFill>
                  <a:srgbClr val="FF0000"/>
                </a:solidFill>
              </a:rPr>
              <a:t>Singly Connected Graphs</a:t>
            </a:r>
          </a:p>
          <a:p>
            <a:pPr marL="0" indent="0">
              <a:buNone/>
            </a:pPr>
            <a:endParaRPr lang="zh-CN" altLang="en-US" dirty="0"/>
          </a:p>
        </p:txBody>
      </p:sp>
      <p:pic>
        <p:nvPicPr>
          <p:cNvPr id="4" name="图片 3">
            <a:extLst>
              <a:ext uri="{FF2B5EF4-FFF2-40B4-BE49-F238E27FC236}">
                <a16:creationId xmlns:a16="http://schemas.microsoft.com/office/drawing/2014/main" id="{7DDDE031-AECA-4EC9-BA94-0BC2172E9F0F}"/>
              </a:ext>
            </a:extLst>
          </p:cNvPr>
          <p:cNvPicPr>
            <a:picLocks noChangeAspect="1"/>
          </p:cNvPicPr>
          <p:nvPr/>
        </p:nvPicPr>
        <p:blipFill>
          <a:blip r:embed="rId2"/>
          <a:stretch>
            <a:fillRect/>
          </a:stretch>
        </p:blipFill>
        <p:spPr>
          <a:xfrm>
            <a:off x="539551" y="2636912"/>
            <a:ext cx="8111019" cy="3816424"/>
          </a:xfrm>
          <a:prstGeom prst="rect">
            <a:avLst/>
          </a:prstGeom>
        </p:spPr>
      </p:pic>
    </p:spTree>
    <p:extLst>
      <p:ext uri="{BB962C8B-B14F-4D97-AF65-F5344CB8AC3E}">
        <p14:creationId xmlns:p14="http://schemas.microsoft.com/office/powerpoint/2010/main" val="42676325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C849D-8E57-4057-91D2-B58EF060D39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56580125-401E-41B4-BEC6-48464C35F6A5}"/>
              </a:ext>
            </a:extLst>
          </p:cNvPr>
          <p:cNvSpPr>
            <a:spLocks noGrp="1"/>
          </p:cNvSpPr>
          <p:nvPr>
            <p:ph idx="1"/>
          </p:nvPr>
        </p:nvSpPr>
        <p:spPr/>
        <p:txBody>
          <a:bodyPr/>
          <a:lstStyle/>
          <a:p>
            <a:r>
              <a:rPr lang="en-US" altLang="zh-CN" dirty="0">
                <a:solidFill>
                  <a:srgbClr val="0000FF"/>
                </a:solidFill>
              </a:rPr>
              <a:t>Junction Tree Definition</a:t>
            </a:r>
            <a:endParaRPr lang="zh-CN" altLang="en-US" dirty="0">
              <a:solidFill>
                <a:srgbClr val="0000FF"/>
              </a:solidFill>
            </a:endParaRPr>
          </a:p>
        </p:txBody>
      </p:sp>
      <p:pic>
        <p:nvPicPr>
          <p:cNvPr id="4" name="图片 3">
            <a:extLst>
              <a:ext uri="{FF2B5EF4-FFF2-40B4-BE49-F238E27FC236}">
                <a16:creationId xmlns:a16="http://schemas.microsoft.com/office/drawing/2014/main" id="{2666C20A-031D-4B5B-B166-0B556E24333E}"/>
              </a:ext>
            </a:extLst>
          </p:cNvPr>
          <p:cNvPicPr>
            <a:picLocks noChangeAspect="1"/>
          </p:cNvPicPr>
          <p:nvPr/>
        </p:nvPicPr>
        <p:blipFill>
          <a:blip r:embed="rId2"/>
          <a:stretch>
            <a:fillRect/>
          </a:stretch>
        </p:blipFill>
        <p:spPr>
          <a:xfrm>
            <a:off x="617840" y="2424342"/>
            <a:ext cx="7776864" cy="1438839"/>
          </a:xfrm>
          <a:prstGeom prst="rect">
            <a:avLst/>
          </a:prstGeom>
        </p:spPr>
      </p:pic>
      <p:pic>
        <p:nvPicPr>
          <p:cNvPr id="5" name="图片 4">
            <a:extLst>
              <a:ext uri="{FF2B5EF4-FFF2-40B4-BE49-F238E27FC236}">
                <a16:creationId xmlns:a16="http://schemas.microsoft.com/office/drawing/2014/main" id="{AA1640ED-46F6-431B-856E-8B90E8761253}"/>
              </a:ext>
            </a:extLst>
          </p:cNvPr>
          <p:cNvPicPr>
            <a:picLocks noChangeAspect="1"/>
          </p:cNvPicPr>
          <p:nvPr/>
        </p:nvPicPr>
        <p:blipFill>
          <a:blip r:embed="rId3"/>
          <a:stretch>
            <a:fillRect/>
          </a:stretch>
        </p:blipFill>
        <p:spPr>
          <a:xfrm>
            <a:off x="536454" y="4077072"/>
            <a:ext cx="7848872" cy="812102"/>
          </a:xfrm>
          <a:prstGeom prst="rect">
            <a:avLst/>
          </a:prstGeom>
        </p:spPr>
      </p:pic>
    </p:spTree>
    <p:extLst>
      <p:ext uri="{BB962C8B-B14F-4D97-AF65-F5344CB8AC3E}">
        <p14:creationId xmlns:p14="http://schemas.microsoft.com/office/powerpoint/2010/main" val="3032362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style>
          <a:lnRef idx="1">
            <a:schemeClr val="accent1"/>
          </a:lnRef>
          <a:fillRef idx="3">
            <a:schemeClr val="accent1"/>
          </a:fillRef>
          <a:effectRef idx="2">
            <a:schemeClr val="accent1"/>
          </a:effectRef>
          <a:fontRef idx="minor">
            <a:schemeClr val="lt1"/>
          </a:fontRef>
        </p:style>
        <p:txBody>
          <a:bodyPr/>
          <a:lstStyle/>
          <a:p>
            <a:r>
              <a:rPr lang="zh-CN" altLang="en-US" b="1" dirty="0">
                <a:solidFill>
                  <a:srgbClr val="0000FF"/>
                </a:solidFill>
              </a:rPr>
              <a:t>厦门大学</a:t>
            </a:r>
            <a:r>
              <a:rPr lang="en-US" altLang="zh-CN" b="1" dirty="0">
                <a:solidFill>
                  <a:srgbClr val="0000FF"/>
                </a:solidFill>
              </a:rPr>
              <a:t>-</a:t>
            </a:r>
            <a:r>
              <a:rPr lang="zh-CN" altLang="en-US" b="1" dirty="0">
                <a:solidFill>
                  <a:srgbClr val="0000FF"/>
                </a:solidFill>
              </a:rPr>
              <a:t>机器学习</a:t>
            </a:r>
            <a:r>
              <a:rPr lang="en-US" altLang="zh-CN" b="1" dirty="0">
                <a:solidFill>
                  <a:srgbClr val="0000FF"/>
                </a:solidFill>
              </a:rPr>
              <a:t>-</a:t>
            </a:r>
            <a:r>
              <a:rPr lang="zh-CN" altLang="en-US" b="1" dirty="0">
                <a:solidFill>
                  <a:srgbClr val="0000FF"/>
                </a:solidFill>
              </a:rPr>
              <a:t>课程内容</a:t>
            </a:r>
          </a:p>
        </p:txBody>
      </p:sp>
      <p:sp>
        <p:nvSpPr>
          <p:cNvPr id="3" name="内容占位符 2"/>
          <p:cNvSpPr>
            <a:spLocks noGrp="1"/>
          </p:cNvSpPr>
          <p:nvPr>
            <p:ph idx="1"/>
          </p:nvPr>
        </p:nvSpPr>
        <p:spPr>
          <a:xfrm>
            <a:off x="457200" y="1595755"/>
            <a:ext cx="8229600" cy="4525963"/>
          </a:xfrm>
          <a:noFill/>
          <a:ln>
            <a:noFill/>
          </a:ln>
        </p:spPr>
        <p:style>
          <a:lnRef idx="0">
            <a:schemeClr val="accent1"/>
          </a:lnRef>
          <a:fillRef idx="3">
            <a:schemeClr val="accent1"/>
          </a:fillRef>
          <a:effectRef idx="3">
            <a:schemeClr val="accent1"/>
          </a:effectRef>
          <a:fontRef idx="minor">
            <a:schemeClr val="lt1"/>
          </a:fontRef>
        </p:style>
        <p:txBody>
          <a:bodyPr>
            <a:normAutofit/>
          </a:bodyPr>
          <a:lstStyle/>
          <a:p>
            <a:pPr>
              <a:buFont typeface="Wingdings" panose="05000000000000000000" pitchFamily="2" charset="2"/>
              <a:buChar char="n"/>
            </a:pPr>
            <a:r>
              <a:rPr lang="zh-CN" altLang="en-US" sz="2800" b="1" dirty="0">
                <a:solidFill>
                  <a:schemeClr val="bg1">
                    <a:lumMod val="75000"/>
                  </a:schemeClr>
                </a:solidFill>
                <a:latin typeface="Times New Roman" panose="02020603050405020304" pitchFamily="18" charset="0"/>
                <a:cs typeface="Times New Roman" panose="02020603050405020304" pitchFamily="18" charset="0"/>
              </a:rPr>
              <a:t>第一讲：机器学习基础</a:t>
            </a:r>
          </a:p>
          <a:p>
            <a:pPr>
              <a:buFont typeface="Wingdings" panose="05000000000000000000" pitchFamily="2" charset="2"/>
              <a:buChar char="n"/>
            </a:pPr>
            <a:r>
              <a:rPr lang="zh-CN" altLang="en-US" sz="2800" b="1" dirty="0">
                <a:solidFill>
                  <a:schemeClr val="bg1">
                    <a:lumMod val="75000"/>
                  </a:schemeClr>
                </a:solidFill>
                <a:latin typeface="Times New Roman" panose="02020603050405020304" pitchFamily="18" charset="0"/>
                <a:cs typeface="Times New Roman" panose="02020603050405020304" pitchFamily="18" charset="0"/>
              </a:rPr>
              <a:t>第二讲：线性分类器：</a:t>
            </a:r>
            <a:r>
              <a:rPr lang="zh-CN" altLang="en-US" sz="2800" b="1" dirty="0">
                <a:solidFill>
                  <a:schemeClr val="bg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感知机</a:t>
            </a:r>
            <a:r>
              <a:rPr lang="en-US" altLang="zh-CN" sz="2800" b="1" dirty="0">
                <a:solidFill>
                  <a:schemeClr val="bg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i="1" dirty="0">
                <a:solidFill>
                  <a:schemeClr val="bg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SVM</a:t>
            </a:r>
            <a:r>
              <a:rPr lang="en-US" altLang="zh-CN" sz="2800" b="1" dirty="0">
                <a:solidFill>
                  <a:schemeClr val="bg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i="1" dirty="0">
                <a:solidFill>
                  <a:schemeClr val="bg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LR</a:t>
            </a:r>
          </a:p>
          <a:p>
            <a:pPr>
              <a:buFont typeface="Wingdings" panose="05000000000000000000" pitchFamily="2" charset="2"/>
              <a:buChar char="n"/>
            </a:pPr>
            <a:r>
              <a:rPr lang="zh-CN" altLang="en-US" sz="2800" b="1" dirty="0">
                <a:solidFill>
                  <a:schemeClr val="bg1">
                    <a:lumMod val="75000"/>
                  </a:schemeClr>
                </a:solidFill>
                <a:latin typeface="Times New Roman" panose="02020603050405020304" pitchFamily="18" charset="0"/>
                <a:cs typeface="Times New Roman" panose="02020603050405020304" pitchFamily="18" charset="0"/>
              </a:rPr>
              <a:t>第三讲：集成学习：</a:t>
            </a:r>
            <a:r>
              <a:rPr lang="zh-CN" altLang="en-US" sz="2800" b="1" dirty="0">
                <a:solidFill>
                  <a:schemeClr val="bg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决策树</a:t>
            </a:r>
            <a:r>
              <a:rPr lang="en-US" altLang="zh-CN" sz="2800" b="1" dirty="0">
                <a:solidFill>
                  <a:schemeClr val="bg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solidFill>
                  <a:schemeClr val="bg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随机森林</a:t>
            </a:r>
            <a:r>
              <a:rPr lang="en-US" altLang="zh-CN" sz="2800" b="1" dirty="0">
                <a:solidFill>
                  <a:schemeClr val="bg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+AdaBoost</a:t>
            </a:r>
          </a:p>
          <a:p>
            <a:pPr>
              <a:buFont typeface="Wingdings" panose="05000000000000000000" pitchFamily="2" charset="2"/>
              <a:buChar char="n"/>
            </a:pPr>
            <a:r>
              <a:rPr lang="zh-CN" altLang="en-US" sz="2800" b="1" dirty="0">
                <a:solidFill>
                  <a:schemeClr val="bg1">
                    <a:lumMod val="75000"/>
                  </a:schemeClr>
                </a:solidFill>
                <a:latin typeface="Times New Roman" panose="02020603050405020304" pitchFamily="18" charset="0"/>
                <a:cs typeface="Times New Roman" panose="02020603050405020304" pitchFamily="18" charset="0"/>
              </a:rPr>
              <a:t>第四讲：产生式模型：</a:t>
            </a:r>
            <a:r>
              <a:rPr lang="en-US" altLang="zh-CN" sz="2800" b="1" dirty="0" err="1">
                <a:solidFill>
                  <a:schemeClr val="bg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NaiveBayes</a:t>
            </a:r>
            <a:r>
              <a:rPr lang="en-US" altLang="zh-CN" sz="2800" b="1" dirty="0">
                <a:solidFill>
                  <a:schemeClr val="bg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 HMM</a:t>
            </a:r>
          </a:p>
          <a:p>
            <a:pPr>
              <a:buFont typeface="Wingdings" panose="05000000000000000000" pitchFamily="2" charset="2"/>
              <a:buChar char="n"/>
            </a:pPr>
            <a:r>
              <a:rPr lang="zh-CN" altLang="en-US" sz="2800" b="1" dirty="0">
                <a:solidFill>
                  <a:schemeClr val="bg1">
                    <a:lumMod val="75000"/>
                  </a:schemeClr>
                </a:solidFill>
                <a:latin typeface="Times New Roman" panose="02020603050405020304" pitchFamily="18" charset="0"/>
                <a:cs typeface="Times New Roman" panose="02020603050405020304" pitchFamily="18" charset="0"/>
              </a:rPr>
              <a:t>第五讲：贝叶斯学习</a:t>
            </a:r>
            <a:r>
              <a:rPr lang="en-US" altLang="zh-CN" sz="2800" b="1" dirty="0">
                <a:solidFill>
                  <a:schemeClr val="bg1">
                    <a:lumMod val="75000"/>
                  </a:schemeClr>
                </a:solidFill>
                <a:latin typeface="Times New Roman" panose="02020603050405020304" pitchFamily="18" charset="0"/>
                <a:cs typeface="Times New Roman" panose="02020603050405020304" pitchFamily="18" charset="0"/>
              </a:rPr>
              <a:t>, </a:t>
            </a:r>
            <a:r>
              <a:rPr lang="en-US" altLang="zh-CN" sz="2800" b="1" i="1" dirty="0">
                <a:solidFill>
                  <a:schemeClr val="bg1">
                    <a:lumMod val="75000"/>
                  </a:schemeClr>
                </a:solidFill>
                <a:latin typeface="Times New Roman" panose="02020603050405020304" pitchFamily="18" charset="0"/>
                <a:cs typeface="Times New Roman" panose="02020603050405020304" pitchFamily="18" charset="0"/>
              </a:rPr>
              <a:t>EM</a:t>
            </a:r>
          </a:p>
          <a:p>
            <a:pPr>
              <a:buFont typeface="Wingdings" panose="05000000000000000000" pitchFamily="2" charset="2"/>
              <a:buChar char="n"/>
            </a:pPr>
            <a:r>
              <a:rPr lang="zh-CN" altLang="en-US" sz="2800" b="1" dirty="0">
                <a:solidFill>
                  <a:srgbClr val="FF0000"/>
                </a:solidFill>
                <a:latin typeface="Times New Roman" panose="02020603050405020304" pitchFamily="18" charset="0"/>
                <a:cs typeface="Times New Roman" panose="02020603050405020304" pitchFamily="18" charset="0"/>
              </a:rPr>
              <a:t>第六讲：概率图模型</a:t>
            </a:r>
            <a:endParaRPr lang="en-US" altLang="zh-CN" b="1" dirty="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dirty="0">
                <a:solidFill>
                  <a:schemeClr val="bg1">
                    <a:lumMod val="75000"/>
                  </a:schemeClr>
                </a:solidFill>
                <a:latin typeface="Times New Roman" panose="02020603050405020304" pitchFamily="18" charset="0"/>
                <a:cs typeface="Times New Roman" panose="02020603050405020304" pitchFamily="18" charset="0"/>
              </a:rPr>
              <a:t>第七讲：深度学习</a:t>
            </a:r>
            <a:endParaRPr lang="en-US" altLang="zh-CN" dirty="0">
              <a:solidFill>
                <a:schemeClr val="bg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dirty="0">
                <a:solidFill>
                  <a:schemeClr val="bg1">
                    <a:lumMod val="75000"/>
                  </a:schemeClr>
                </a:solidFill>
                <a:latin typeface="Times New Roman" panose="02020603050405020304" pitchFamily="18" charset="0"/>
                <a:cs typeface="Times New Roman" panose="02020603050405020304" pitchFamily="18" charset="0"/>
              </a:rPr>
              <a:t>第八讲：动态系统</a:t>
            </a:r>
            <a:endParaRPr lang="zh-CN" altLang="en-US" i="1" dirty="0">
              <a:solidFill>
                <a:schemeClr val="bg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82D4BA82-3F5C-42E1-9367-82C8C6F887E0}" type="datetime1">
              <a:rPr lang="zh-CN" altLang="en-US" smtClean="0"/>
              <a:t>2020/1/1</a:t>
            </a:fld>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zh-CN" altLang="en-US" b="1" dirty="0">
                <a:solidFill>
                  <a:srgbClr val="0000FF"/>
                </a:solidFill>
              </a:rPr>
              <a:t>1.1 </a:t>
            </a:r>
            <a:r>
              <a:rPr lang="en-US" altLang="zh-CN" b="1" dirty="0">
                <a:solidFill>
                  <a:srgbClr val="0000FF"/>
                </a:solidFill>
              </a:rPr>
              <a:t>Definitions</a:t>
            </a:r>
            <a:endParaRPr lang="zh-CN" altLang="en-US" b="1" dirty="0">
              <a:solidFill>
                <a:srgbClr val="0000FF"/>
              </a:solidFill>
            </a:endParaRP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FF0000"/>
                </a:solidFill>
              </a:rPr>
              <a:t>Graph</a:t>
            </a:r>
            <a:r>
              <a:rPr lang="en-US" altLang="zh-CN" b="1" dirty="0">
                <a:solidFill>
                  <a:srgbClr val="0000FF"/>
                </a:solidFill>
              </a:rPr>
              <a:t> = </a:t>
            </a:r>
            <a:r>
              <a:rPr lang="en-US" altLang="zh-CN" b="1" i="1" dirty="0">
                <a:solidFill>
                  <a:srgbClr val="0000FF"/>
                </a:solidFill>
              </a:rPr>
              <a:t>Node</a:t>
            </a:r>
            <a:r>
              <a:rPr lang="en-US" altLang="zh-CN" b="1" dirty="0">
                <a:solidFill>
                  <a:srgbClr val="0000FF"/>
                </a:solidFill>
              </a:rPr>
              <a:t> + </a:t>
            </a:r>
            <a:r>
              <a:rPr lang="en-US" altLang="zh-CN" b="1" i="1" dirty="0"/>
              <a:t>Edge</a:t>
            </a:r>
          </a:p>
          <a:p>
            <a:endParaRPr lang="en-US" altLang="zh-CN" dirty="0"/>
          </a:p>
        </p:txBody>
      </p:sp>
      <p:pic>
        <p:nvPicPr>
          <p:cNvPr id="5" name="图片 4">
            <a:extLst>
              <a:ext uri="{FF2B5EF4-FFF2-40B4-BE49-F238E27FC236}">
                <a16:creationId xmlns:a16="http://schemas.microsoft.com/office/drawing/2014/main" id="{A2931E55-0FF0-494B-BD50-E58B412C0E3A}"/>
              </a:ext>
            </a:extLst>
          </p:cNvPr>
          <p:cNvPicPr>
            <a:picLocks noChangeAspect="1"/>
          </p:cNvPicPr>
          <p:nvPr/>
        </p:nvPicPr>
        <p:blipFill>
          <a:blip r:embed="rId3"/>
          <a:stretch>
            <a:fillRect/>
          </a:stretch>
        </p:blipFill>
        <p:spPr>
          <a:xfrm>
            <a:off x="683568" y="2751839"/>
            <a:ext cx="2257912" cy="1656184"/>
          </a:xfrm>
          <a:prstGeom prst="rect">
            <a:avLst/>
          </a:prstGeom>
        </p:spPr>
      </p:pic>
      <p:pic>
        <p:nvPicPr>
          <p:cNvPr id="6" name="图片 5">
            <a:extLst>
              <a:ext uri="{FF2B5EF4-FFF2-40B4-BE49-F238E27FC236}">
                <a16:creationId xmlns:a16="http://schemas.microsoft.com/office/drawing/2014/main" id="{827206F2-631E-4E75-B610-40B17E42A752}"/>
              </a:ext>
            </a:extLst>
          </p:cNvPr>
          <p:cNvPicPr>
            <a:picLocks noChangeAspect="1"/>
          </p:cNvPicPr>
          <p:nvPr/>
        </p:nvPicPr>
        <p:blipFill>
          <a:blip r:embed="rId4"/>
          <a:stretch>
            <a:fillRect/>
          </a:stretch>
        </p:blipFill>
        <p:spPr>
          <a:xfrm>
            <a:off x="715988" y="4700592"/>
            <a:ext cx="2265869" cy="1718140"/>
          </a:xfrm>
          <a:prstGeom prst="rect">
            <a:avLst/>
          </a:prstGeom>
        </p:spPr>
      </p:pic>
      <p:sp>
        <p:nvSpPr>
          <p:cNvPr id="4" name="文本框 3"/>
          <p:cNvSpPr txBox="1"/>
          <p:nvPr/>
        </p:nvSpPr>
        <p:spPr>
          <a:xfrm>
            <a:off x="3347864" y="2924945"/>
            <a:ext cx="3816424" cy="1384995"/>
          </a:xfrm>
          <a:prstGeom prst="rect">
            <a:avLst/>
          </a:prstGeom>
          <a:noFill/>
        </p:spPr>
        <p:txBody>
          <a:bodyPr wrap="square" rtlCol="0">
            <a:spAutoFit/>
          </a:bodyPr>
          <a:lstStyle/>
          <a:p>
            <a:pPr marL="457200" indent="-457200">
              <a:buFont typeface="Wingdings" charset="2"/>
              <a:buChar char="l"/>
            </a:pPr>
            <a:r>
              <a:rPr kumimoji="1" lang="en-US" altLang="zh-CN" sz="2800" dirty="0"/>
              <a:t>Directed</a:t>
            </a:r>
            <a:r>
              <a:rPr kumimoji="1" lang="zh-CN" altLang="en-US" sz="2800" dirty="0"/>
              <a:t> </a:t>
            </a:r>
            <a:r>
              <a:rPr kumimoji="1" lang="en-US" altLang="zh-CN" sz="2800" dirty="0"/>
              <a:t>Graph</a:t>
            </a:r>
          </a:p>
          <a:p>
            <a:pPr marL="457200" indent="-457200">
              <a:buFont typeface="Wingdings" charset="2"/>
              <a:buChar char="l"/>
            </a:pPr>
            <a:r>
              <a:rPr kumimoji="1" lang="en-US" altLang="zh-CN" sz="2800" dirty="0">
                <a:solidFill>
                  <a:srgbClr val="FF0000"/>
                </a:solidFill>
              </a:rPr>
              <a:t>Bayesian</a:t>
            </a:r>
            <a:r>
              <a:rPr kumimoji="1" lang="zh-CN" altLang="en-US" sz="2800" dirty="0">
                <a:solidFill>
                  <a:srgbClr val="FF0000"/>
                </a:solidFill>
              </a:rPr>
              <a:t> </a:t>
            </a:r>
            <a:r>
              <a:rPr kumimoji="1" lang="en-US" altLang="zh-CN" sz="2800" dirty="0">
                <a:solidFill>
                  <a:srgbClr val="FF0000"/>
                </a:solidFill>
              </a:rPr>
              <a:t>Networks</a:t>
            </a:r>
          </a:p>
          <a:p>
            <a:pPr marL="457200" indent="-457200">
              <a:buFont typeface="Wingdings" charset="2"/>
              <a:buChar char="l"/>
            </a:pPr>
            <a:r>
              <a:rPr kumimoji="1" lang="en-US" altLang="zh-CN" sz="2800" dirty="0"/>
              <a:t>Belief</a:t>
            </a:r>
            <a:r>
              <a:rPr kumimoji="1" lang="zh-CN" altLang="en-US" sz="2800" dirty="0"/>
              <a:t> </a:t>
            </a:r>
            <a:r>
              <a:rPr kumimoji="1" lang="en-US" altLang="zh-CN" sz="2800" dirty="0"/>
              <a:t>Networks</a:t>
            </a:r>
            <a:endParaRPr kumimoji="1" lang="zh-CN" altLang="en-US" sz="2800" dirty="0"/>
          </a:p>
        </p:txBody>
      </p:sp>
      <p:sp>
        <p:nvSpPr>
          <p:cNvPr id="7" name="文本框 6"/>
          <p:cNvSpPr txBox="1"/>
          <p:nvPr/>
        </p:nvSpPr>
        <p:spPr>
          <a:xfrm>
            <a:off x="3347864" y="4741168"/>
            <a:ext cx="4153644" cy="1384995"/>
          </a:xfrm>
          <a:prstGeom prst="rect">
            <a:avLst/>
          </a:prstGeom>
          <a:noFill/>
        </p:spPr>
        <p:txBody>
          <a:bodyPr wrap="square" rtlCol="0">
            <a:spAutoFit/>
          </a:bodyPr>
          <a:lstStyle/>
          <a:p>
            <a:pPr marL="457200" indent="-457200">
              <a:buFont typeface="Wingdings" charset="2"/>
              <a:buChar char="l"/>
            </a:pPr>
            <a:r>
              <a:rPr kumimoji="1" lang="en-US" altLang="zh-CN" sz="2800" dirty="0">
                <a:solidFill>
                  <a:srgbClr val="FF0000"/>
                </a:solidFill>
              </a:rPr>
              <a:t>Un</a:t>
            </a:r>
            <a:r>
              <a:rPr kumimoji="1" lang="en-US" altLang="zh-CN" sz="2800" dirty="0"/>
              <a:t>-Directed</a:t>
            </a:r>
            <a:r>
              <a:rPr kumimoji="1" lang="zh-CN" altLang="en-US" sz="2800" dirty="0"/>
              <a:t> </a:t>
            </a:r>
            <a:r>
              <a:rPr kumimoji="1" lang="en-US" altLang="zh-CN" sz="2800" dirty="0"/>
              <a:t>Graph</a:t>
            </a:r>
          </a:p>
          <a:p>
            <a:pPr marL="457200" indent="-457200">
              <a:buFont typeface="Wingdings" charset="2"/>
              <a:buChar char="l"/>
            </a:pPr>
            <a:r>
              <a:rPr kumimoji="1" lang="en-US" altLang="zh-CN" sz="2800" dirty="0">
                <a:solidFill>
                  <a:srgbClr val="FF0000"/>
                </a:solidFill>
              </a:rPr>
              <a:t>Markov</a:t>
            </a:r>
            <a:r>
              <a:rPr kumimoji="1" lang="zh-CN" altLang="en-US" sz="2800" dirty="0">
                <a:solidFill>
                  <a:srgbClr val="FF0000"/>
                </a:solidFill>
              </a:rPr>
              <a:t> </a:t>
            </a:r>
            <a:r>
              <a:rPr kumimoji="1" lang="en-US" altLang="zh-CN" sz="2800" dirty="0">
                <a:solidFill>
                  <a:srgbClr val="FF0000"/>
                </a:solidFill>
              </a:rPr>
              <a:t>Random</a:t>
            </a:r>
            <a:r>
              <a:rPr kumimoji="1" lang="zh-CN" altLang="en-US" sz="2800" dirty="0">
                <a:solidFill>
                  <a:srgbClr val="FF0000"/>
                </a:solidFill>
              </a:rPr>
              <a:t> </a:t>
            </a:r>
            <a:r>
              <a:rPr kumimoji="1" lang="en-US" altLang="zh-CN" sz="2800" dirty="0">
                <a:solidFill>
                  <a:srgbClr val="FF0000"/>
                </a:solidFill>
              </a:rPr>
              <a:t>Field</a:t>
            </a:r>
          </a:p>
          <a:p>
            <a:pPr marL="457200" indent="-457200">
              <a:buFont typeface="Wingdings" charset="2"/>
              <a:buChar char="l"/>
            </a:pPr>
            <a:r>
              <a:rPr kumimoji="1" lang="en-US" altLang="zh-CN" sz="2800" dirty="0"/>
              <a:t>Markov</a:t>
            </a:r>
            <a:r>
              <a:rPr kumimoji="1" lang="zh-CN" altLang="en-US" sz="2800" dirty="0"/>
              <a:t> </a:t>
            </a:r>
            <a:r>
              <a:rPr kumimoji="1" lang="en-US" altLang="zh-CN" sz="2800" dirty="0"/>
              <a:t>Networks</a:t>
            </a:r>
            <a:endParaRPr kumimoji="1" lang="zh-CN" altLang="en-US" sz="2800" dirty="0"/>
          </a:p>
        </p:txBody>
      </p:sp>
    </p:spTree>
    <p:extLst>
      <p:ext uri="{BB962C8B-B14F-4D97-AF65-F5344CB8AC3E}">
        <p14:creationId xmlns:p14="http://schemas.microsoft.com/office/powerpoint/2010/main" val="3647596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18529-B6F5-4002-AA08-184A01BAFBFC}"/>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FFBDD62-1A88-4470-9623-53294FF5A57F}"/>
              </a:ext>
            </a:extLst>
          </p:cNvPr>
          <p:cNvSpPr>
            <a:spLocks noGrp="1"/>
          </p:cNvSpPr>
          <p:nvPr>
            <p:ph idx="1"/>
          </p:nvPr>
        </p:nvSpPr>
        <p:spPr/>
        <p:txBody>
          <a:bodyPr/>
          <a:lstStyle/>
          <a:p>
            <a:pPr>
              <a:buFont typeface="Wingdings" charset="2"/>
              <a:buChar char="n"/>
            </a:pPr>
            <a:r>
              <a:rPr lang="en-US" altLang="zh-CN" dirty="0"/>
              <a:t>Junction Trees for Singly Connected Graphs</a:t>
            </a:r>
          </a:p>
          <a:p>
            <a:pPr marL="514350" indent="-514350">
              <a:buAutoNum type="arabicPeriod"/>
            </a:pPr>
            <a:r>
              <a:rPr lang="en-US" altLang="zh-CN" b="1" dirty="0">
                <a:solidFill>
                  <a:srgbClr val="0000FF"/>
                </a:solidFill>
              </a:rPr>
              <a:t>Moralization</a:t>
            </a:r>
            <a:r>
              <a:rPr lang="en-US" altLang="zh-CN" dirty="0"/>
              <a:t> (Only needed for BNs)</a:t>
            </a:r>
          </a:p>
          <a:p>
            <a:pPr marL="514350" indent="-514350">
              <a:buAutoNum type="arabicPeriod"/>
            </a:pPr>
            <a:endParaRPr lang="en-US" altLang="zh-CN" dirty="0"/>
          </a:p>
          <a:p>
            <a:pPr marL="514350" indent="-514350">
              <a:buAutoNum type="arabicPeriod"/>
            </a:pPr>
            <a:endParaRPr lang="zh-CN" altLang="en-US" dirty="0"/>
          </a:p>
        </p:txBody>
      </p:sp>
      <p:pic>
        <p:nvPicPr>
          <p:cNvPr id="4" name="图片 3">
            <a:extLst>
              <a:ext uri="{FF2B5EF4-FFF2-40B4-BE49-F238E27FC236}">
                <a16:creationId xmlns:a16="http://schemas.microsoft.com/office/drawing/2014/main" id="{F6909184-4C8A-4EF1-8652-4B552A4A6367}"/>
              </a:ext>
            </a:extLst>
          </p:cNvPr>
          <p:cNvPicPr>
            <a:picLocks noChangeAspect="1"/>
          </p:cNvPicPr>
          <p:nvPr/>
        </p:nvPicPr>
        <p:blipFill>
          <a:blip r:embed="rId2"/>
          <a:stretch>
            <a:fillRect/>
          </a:stretch>
        </p:blipFill>
        <p:spPr>
          <a:xfrm>
            <a:off x="1547664" y="3356992"/>
            <a:ext cx="5308773" cy="2232248"/>
          </a:xfrm>
          <a:prstGeom prst="rect">
            <a:avLst/>
          </a:prstGeom>
        </p:spPr>
      </p:pic>
    </p:spTree>
    <p:extLst>
      <p:ext uri="{BB962C8B-B14F-4D97-AF65-F5344CB8AC3E}">
        <p14:creationId xmlns:p14="http://schemas.microsoft.com/office/powerpoint/2010/main" val="13587293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479F4-3AF3-4FF8-BD1B-9F3CB74400EF}"/>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D5913AA-196B-4EF2-BE72-3928AF88E492}"/>
              </a:ext>
            </a:extLst>
          </p:cNvPr>
          <p:cNvSpPr>
            <a:spLocks noGrp="1"/>
          </p:cNvSpPr>
          <p:nvPr>
            <p:ph idx="1"/>
          </p:nvPr>
        </p:nvSpPr>
        <p:spPr/>
        <p:txBody>
          <a:bodyPr/>
          <a:lstStyle/>
          <a:p>
            <a:pPr>
              <a:buFont typeface="Wingdings" charset="2"/>
              <a:buChar char="n"/>
            </a:pPr>
            <a:r>
              <a:rPr lang="en-US" altLang="zh-CN" dirty="0"/>
              <a:t>Junction Trees for Singly Connected Graphs</a:t>
            </a:r>
          </a:p>
          <a:p>
            <a:pPr marL="0" indent="0">
              <a:buNone/>
            </a:pPr>
            <a:r>
              <a:rPr lang="en-US" altLang="zh-CN" b="1" dirty="0">
                <a:solidFill>
                  <a:srgbClr val="0000FF"/>
                </a:solidFill>
              </a:rPr>
              <a:t>2. Forming the Clique Graph</a:t>
            </a:r>
            <a:endParaRPr lang="zh-CN" altLang="en-US" b="1" dirty="0">
              <a:solidFill>
                <a:srgbClr val="0000FF"/>
              </a:solidFill>
            </a:endParaRPr>
          </a:p>
        </p:txBody>
      </p:sp>
      <p:pic>
        <p:nvPicPr>
          <p:cNvPr id="4" name="图片 3">
            <a:extLst>
              <a:ext uri="{FF2B5EF4-FFF2-40B4-BE49-F238E27FC236}">
                <a16:creationId xmlns:a16="http://schemas.microsoft.com/office/drawing/2014/main" id="{A6583C35-B03D-4861-9FFB-B9E95346F0D5}"/>
              </a:ext>
            </a:extLst>
          </p:cNvPr>
          <p:cNvPicPr>
            <a:picLocks noChangeAspect="1"/>
          </p:cNvPicPr>
          <p:nvPr/>
        </p:nvPicPr>
        <p:blipFill>
          <a:blip r:embed="rId2"/>
          <a:stretch>
            <a:fillRect/>
          </a:stretch>
        </p:blipFill>
        <p:spPr>
          <a:xfrm>
            <a:off x="971600" y="3140968"/>
            <a:ext cx="6962211" cy="2520280"/>
          </a:xfrm>
          <a:prstGeom prst="rect">
            <a:avLst/>
          </a:prstGeom>
        </p:spPr>
      </p:pic>
    </p:spTree>
    <p:extLst>
      <p:ext uri="{BB962C8B-B14F-4D97-AF65-F5344CB8AC3E}">
        <p14:creationId xmlns:p14="http://schemas.microsoft.com/office/powerpoint/2010/main" val="13841516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0BF2B-9513-46FE-8F7E-4A1490BDD43B}"/>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B1549A1C-A78E-4CDB-A608-81CCF03430F7}"/>
              </a:ext>
            </a:extLst>
          </p:cNvPr>
          <p:cNvSpPr>
            <a:spLocks noGrp="1"/>
          </p:cNvSpPr>
          <p:nvPr>
            <p:ph idx="1"/>
          </p:nvPr>
        </p:nvSpPr>
        <p:spPr/>
        <p:txBody>
          <a:bodyPr>
            <a:normAutofit lnSpcReduction="10000"/>
          </a:bodyPr>
          <a:lstStyle/>
          <a:p>
            <a:pPr>
              <a:buFont typeface="Wingdings" charset="2"/>
              <a:buChar char="n"/>
            </a:pPr>
            <a:r>
              <a:rPr lang="en-US" altLang="zh-CN" dirty="0"/>
              <a:t>Junction Trees for Singly Connected Graphs</a:t>
            </a:r>
          </a:p>
          <a:p>
            <a:pPr marL="0" indent="0">
              <a:buNone/>
            </a:pPr>
            <a:r>
              <a:rPr lang="en-US" altLang="zh-CN" b="1" dirty="0">
                <a:solidFill>
                  <a:srgbClr val="0000FF"/>
                </a:solidFill>
              </a:rPr>
              <a:t>3. Forming a Junction Tree</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a:buFont typeface="Wingdings" charset="2"/>
              <a:buChar char="ü"/>
            </a:pPr>
            <a:r>
              <a:rPr lang="en-US" altLang="zh-CN" dirty="0">
                <a:solidFill>
                  <a:srgbClr val="FF0000"/>
                </a:solidFill>
              </a:rPr>
              <a:t>remove</a:t>
            </a:r>
            <a:r>
              <a:rPr lang="en-US" altLang="zh-CN" dirty="0"/>
              <a:t> loop links</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a:p>
            <a:endParaRPr lang="zh-CN" altLang="en-US" dirty="0"/>
          </a:p>
        </p:txBody>
      </p:sp>
      <p:pic>
        <p:nvPicPr>
          <p:cNvPr id="4" name="图片 3">
            <a:extLst>
              <a:ext uri="{FF2B5EF4-FFF2-40B4-BE49-F238E27FC236}">
                <a16:creationId xmlns:a16="http://schemas.microsoft.com/office/drawing/2014/main" id="{90FCE59A-6D02-4EC0-BCD3-73532A92C4FC}"/>
              </a:ext>
            </a:extLst>
          </p:cNvPr>
          <p:cNvPicPr>
            <a:picLocks noChangeAspect="1"/>
          </p:cNvPicPr>
          <p:nvPr/>
        </p:nvPicPr>
        <p:blipFill>
          <a:blip r:embed="rId2"/>
          <a:stretch>
            <a:fillRect/>
          </a:stretch>
        </p:blipFill>
        <p:spPr>
          <a:xfrm>
            <a:off x="539552" y="2708920"/>
            <a:ext cx="8058008" cy="2448272"/>
          </a:xfrm>
          <a:prstGeom prst="rect">
            <a:avLst/>
          </a:prstGeom>
        </p:spPr>
      </p:pic>
    </p:spTree>
    <p:extLst>
      <p:ext uri="{BB962C8B-B14F-4D97-AF65-F5344CB8AC3E}">
        <p14:creationId xmlns:p14="http://schemas.microsoft.com/office/powerpoint/2010/main" val="21216284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72618-BE1A-4684-95B9-DB4A6A46EB1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1FDA14FC-C76E-4392-8263-B52E3D415F71}"/>
              </a:ext>
            </a:extLst>
          </p:cNvPr>
          <p:cNvSpPr>
            <a:spLocks noGrp="1"/>
          </p:cNvSpPr>
          <p:nvPr>
            <p:ph idx="1"/>
          </p:nvPr>
        </p:nvSpPr>
        <p:spPr/>
        <p:txBody>
          <a:bodyPr/>
          <a:lstStyle/>
          <a:p>
            <a:pPr>
              <a:buFont typeface="Wingdings" charset="2"/>
              <a:buChar char="n"/>
            </a:pPr>
            <a:r>
              <a:rPr lang="en-US" altLang="zh-CN" dirty="0"/>
              <a:t>Junction Trees for Singly Connected Graphs</a:t>
            </a:r>
          </a:p>
          <a:p>
            <a:pPr marL="0" indent="0">
              <a:buNone/>
            </a:pPr>
            <a:r>
              <a:rPr lang="en-US" altLang="zh-CN" b="1" dirty="0">
                <a:solidFill>
                  <a:srgbClr val="0000FF"/>
                </a:solidFill>
              </a:rPr>
              <a:t>4. Assign potentials to Cliques</a:t>
            </a:r>
          </a:p>
          <a:p>
            <a:pPr marL="0" indent="0">
              <a:buNone/>
            </a:pPr>
            <a:endParaRPr lang="zh-CN" altLang="en-US" dirty="0"/>
          </a:p>
        </p:txBody>
      </p:sp>
      <p:pic>
        <p:nvPicPr>
          <p:cNvPr id="5" name="图片 4">
            <a:extLst>
              <a:ext uri="{FF2B5EF4-FFF2-40B4-BE49-F238E27FC236}">
                <a16:creationId xmlns:a16="http://schemas.microsoft.com/office/drawing/2014/main" id="{547C1275-42C6-46A8-9E92-E7C81A852B7F}"/>
              </a:ext>
            </a:extLst>
          </p:cNvPr>
          <p:cNvPicPr>
            <a:picLocks noChangeAspect="1"/>
          </p:cNvPicPr>
          <p:nvPr/>
        </p:nvPicPr>
        <p:blipFill>
          <a:blip r:embed="rId2"/>
          <a:stretch>
            <a:fillRect/>
          </a:stretch>
        </p:blipFill>
        <p:spPr>
          <a:xfrm>
            <a:off x="457199" y="2800210"/>
            <a:ext cx="8170251" cy="2933046"/>
          </a:xfrm>
          <a:prstGeom prst="rect">
            <a:avLst/>
          </a:prstGeom>
        </p:spPr>
      </p:pic>
      <p:pic>
        <p:nvPicPr>
          <p:cNvPr id="6" name="图片 5">
            <a:extLst>
              <a:ext uri="{FF2B5EF4-FFF2-40B4-BE49-F238E27FC236}">
                <a16:creationId xmlns:a16="http://schemas.microsoft.com/office/drawing/2014/main" id="{5EEA513A-7010-4147-A0A4-267321ED2332}"/>
              </a:ext>
            </a:extLst>
          </p:cNvPr>
          <p:cNvPicPr>
            <a:picLocks noChangeAspect="1"/>
          </p:cNvPicPr>
          <p:nvPr/>
        </p:nvPicPr>
        <p:blipFill>
          <a:blip r:embed="rId3"/>
          <a:stretch>
            <a:fillRect/>
          </a:stretch>
        </p:blipFill>
        <p:spPr>
          <a:xfrm>
            <a:off x="6444208" y="2591360"/>
            <a:ext cx="2893619" cy="2047603"/>
          </a:xfrm>
          <a:prstGeom prst="rect">
            <a:avLst/>
          </a:prstGeom>
        </p:spPr>
      </p:pic>
    </p:spTree>
    <p:extLst>
      <p:ext uri="{BB962C8B-B14F-4D97-AF65-F5344CB8AC3E}">
        <p14:creationId xmlns:p14="http://schemas.microsoft.com/office/powerpoint/2010/main" val="3551015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0F7A2-7D97-4E62-BA29-599379B77189}"/>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8708445E-9EC3-4D17-9C2D-B231A21FA88F}"/>
              </a:ext>
            </a:extLst>
          </p:cNvPr>
          <p:cNvSpPr>
            <a:spLocks noGrp="1"/>
          </p:cNvSpPr>
          <p:nvPr>
            <p:ph idx="1"/>
          </p:nvPr>
        </p:nvSpPr>
        <p:spPr/>
        <p:txBody>
          <a:bodyPr/>
          <a:lstStyle/>
          <a:p>
            <a:pPr>
              <a:buFont typeface="Wingdings" charset="2"/>
              <a:buChar char="n"/>
            </a:pPr>
            <a:r>
              <a:rPr lang="en-US" altLang="zh-CN" dirty="0"/>
              <a:t>Junction Trees for Singly Connected Graphs</a:t>
            </a:r>
          </a:p>
          <a:p>
            <a:pPr marL="0" indent="0">
              <a:buNone/>
            </a:pPr>
            <a:r>
              <a:rPr lang="en-US" altLang="zh-CN" b="1" dirty="0">
                <a:solidFill>
                  <a:srgbClr val="0000FF"/>
                </a:solidFill>
              </a:rPr>
              <a:t>5. Message Propagation: </a:t>
            </a:r>
            <a:r>
              <a:rPr lang="en-US" altLang="zh-CN" dirty="0"/>
              <a:t>Perform Absorption</a:t>
            </a:r>
          </a:p>
        </p:txBody>
      </p:sp>
      <p:pic>
        <p:nvPicPr>
          <p:cNvPr id="4" name="图片 3">
            <a:extLst>
              <a:ext uri="{FF2B5EF4-FFF2-40B4-BE49-F238E27FC236}">
                <a16:creationId xmlns:a16="http://schemas.microsoft.com/office/drawing/2014/main" id="{132FF02E-85C8-4EAC-92D6-07ACC1891808}"/>
              </a:ext>
            </a:extLst>
          </p:cNvPr>
          <p:cNvPicPr>
            <a:picLocks noChangeAspect="1"/>
          </p:cNvPicPr>
          <p:nvPr/>
        </p:nvPicPr>
        <p:blipFill>
          <a:blip r:embed="rId2"/>
          <a:stretch>
            <a:fillRect/>
          </a:stretch>
        </p:blipFill>
        <p:spPr>
          <a:xfrm>
            <a:off x="1835696" y="2932651"/>
            <a:ext cx="4824536" cy="3376074"/>
          </a:xfrm>
          <a:prstGeom prst="rect">
            <a:avLst/>
          </a:prstGeom>
        </p:spPr>
      </p:pic>
    </p:spTree>
    <p:extLst>
      <p:ext uri="{BB962C8B-B14F-4D97-AF65-F5344CB8AC3E}">
        <p14:creationId xmlns:p14="http://schemas.microsoft.com/office/powerpoint/2010/main" val="120943614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E2138C-6CB9-48E3-B0D3-DA4F5320186A}"/>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824F1720-BB2B-4770-B7DE-C092F151AD65}"/>
              </a:ext>
            </a:extLst>
          </p:cNvPr>
          <p:cNvSpPr>
            <a:spLocks noGrp="1"/>
          </p:cNvSpPr>
          <p:nvPr>
            <p:ph idx="1"/>
          </p:nvPr>
        </p:nvSpPr>
        <p:spPr/>
        <p:txBody>
          <a:bodyPr/>
          <a:lstStyle/>
          <a:p>
            <a:pPr>
              <a:buFont typeface="Wingdings" charset="2"/>
              <a:buChar char="n"/>
            </a:pPr>
            <a:r>
              <a:rPr lang="en-US" altLang="zh-CN" dirty="0"/>
              <a:t>Junction Trees for Singly Connected Graphs</a:t>
            </a:r>
          </a:p>
          <a:p>
            <a:pPr>
              <a:buFont typeface="Wingdings" charset="2"/>
              <a:buChar char="n"/>
            </a:pPr>
            <a:r>
              <a:rPr lang="en-US" altLang="zh-CN" b="1" dirty="0">
                <a:solidFill>
                  <a:srgbClr val="0000FF"/>
                </a:solidFill>
              </a:rPr>
              <a:t>6. Read off the marginals</a:t>
            </a:r>
          </a:p>
          <a:p>
            <a:endParaRPr lang="zh-CN" altLang="en-US" dirty="0"/>
          </a:p>
        </p:txBody>
      </p:sp>
    </p:spTree>
    <p:extLst>
      <p:ext uri="{BB962C8B-B14F-4D97-AF65-F5344CB8AC3E}">
        <p14:creationId xmlns:p14="http://schemas.microsoft.com/office/powerpoint/2010/main" val="42638655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9D476-BFAA-4FFA-A367-8608CB848718}"/>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C4AB518E-8FF0-43CE-83A2-5BC64C7261A1}"/>
              </a:ext>
            </a:extLst>
          </p:cNvPr>
          <p:cNvSpPr>
            <a:spLocks noGrp="1"/>
          </p:cNvSpPr>
          <p:nvPr>
            <p:ph idx="1"/>
          </p:nvPr>
        </p:nvSpPr>
        <p:spPr/>
        <p:txBody>
          <a:bodyPr/>
          <a:lstStyle/>
          <a:p>
            <a:pPr>
              <a:buFont typeface="Wingdings" charset="2"/>
              <a:buChar char="n"/>
            </a:pPr>
            <a:r>
              <a:rPr lang="en-US" altLang="zh-CN" dirty="0"/>
              <a:t>Junction Trees for Multiply Connected Graphs</a:t>
            </a:r>
          </a:p>
          <a:p>
            <a:endParaRPr lang="zh-CN" altLang="en-US" dirty="0"/>
          </a:p>
        </p:txBody>
      </p:sp>
      <p:pic>
        <p:nvPicPr>
          <p:cNvPr id="4" name="图片 3">
            <a:extLst>
              <a:ext uri="{FF2B5EF4-FFF2-40B4-BE49-F238E27FC236}">
                <a16:creationId xmlns:a16="http://schemas.microsoft.com/office/drawing/2014/main" id="{92AD04D9-3507-42FD-B814-55453495BEC0}"/>
              </a:ext>
            </a:extLst>
          </p:cNvPr>
          <p:cNvPicPr>
            <a:picLocks noChangeAspect="1"/>
          </p:cNvPicPr>
          <p:nvPr/>
        </p:nvPicPr>
        <p:blipFill>
          <a:blip r:embed="rId2"/>
          <a:stretch>
            <a:fillRect/>
          </a:stretch>
        </p:blipFill>
        <p:spPr>
          <a:xfrm>
            <a:off x="605175" y="2486882"/>
            <a:ext cx="8456735" cy="2886333"/>
          </a:xfrm>
          <a:prstGeom prst="rect">
            <a:avLst/>
          </a:prstGeom>
        </p:spPr>
      </p:pic>
    </p:spTree>
    <p:extLst>
      <p:ext uri="{BB962C8B-B14F-4D97-AF65-F5344CB8AC3E}">
        <p14:creationId xmlns:p14="http://schemas.microsoft.com/office/powerpoint/2010/main" val="3968737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7AFC4-63D1-4EC8-ACF0-1CAAA79114EF}"/>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921705C3-10F5-4D3C-A96B-8EA20C57E89A}"/>
              </a:ext>
            </a:extLst>
          </p:cNvPr>
          <p:cNvSpPr>
            <a:spLocks noGrp="1"/>
          </p:cNvSpPr>
          <p:nvPr>
            <p:ph idx="1"/>
          </p:nvPr>
        </p:nvSpPr>
        <p:spPr/>
        <p:txBody>
          <a:bodyPr>
            <a:normAutofit/>
          </a:bodyPr>
          <a:lstStyle/>
          <a:p>
            <a:pPr>
              <a:buFont typeface="Wingdings" charset="2"/>
              <a:buChar char="n"/>
            </a:pPr>
            <a:r>
              <a:rPr lang="en-US" altLang="zh-CN" dirty="0"/>
              <a:t>Junction Trees for Multiply Connected Graphs</a:t>
            </a:r>
          </a:p>
          <a:p>
            <a:pPr>
              <a:buFont typeface="Wingdings" panose="05000000000000000000" pitchFamily="2" charset="2"/>
              <a:buChar char="n"/>
            </a:pPr>
            <a:r>
              <a:rPr lang="en-US" altLang="zh-CN" sz="2400" dirty="0">
                <a:solidFill>
                  <a:srgbClr val="FF0000"/>
                </a:solidFill>
                <a:latin typeface="Times New Roman" panose="02020603050405020304" pitchFamily="18" charset="0"/>
                <a:cs typeface="Times New Roman" panose="02020603050405020304" pitchFamily="18" charset="0"/>
              </a:rPr>
              <a:t>Chord</a:t>
            </a:r>
          </a:p>
          <a:p>
            <a:pPr marL="0" indent="0">
              <a:buNone/>
            </a:pPr>
            <a:r>
              <a:rPr lang="en-US" altLang="zh-CN" sz="2400" dirty="0">
                <a:latin typeface="Times New Roman" panose="02020603050405020304" pitchFamily="18" charset="0"/>
                <a:cs typeface="Times New Roman" panose="02020603050405020304" pitchFamily="18" charset="0"/>
              </a:rPr>
              <a:t>    This is a link joining two non-consecutive vertices of a loop</a:t>
            </a:r>
          </a:p>
          <a:p>
            <a:pPr>
              <a:buFont typeface="Wingdings" panose="05000000000000000000" pitchFamily="2" charset="2"/>
              <a:buChar char="n"/>
            </a:pPr>
            <a:r>
              <a:rPr lang="en-US" altLang="zh-CN" sz="2400" dirty="0">
                <a:solidFill>
                  <a:srgbClr val="FF0000"/>
                </a:solidFill>
                <a:latin typeface="Times New Roman" panose="02020603050405020304" pitchFamily="18" charset="0"/>
                <a:cs typeface="Times New Roman" panose="02020603050405020304" pitchFamily="18" charset="0"/>
              </a:rPr>
              <a:t>Triangulated (Decomposable) Graph</a:t>
            </a:r>
          </a:p>
          <a:p>
            <a:pPr marL="0" indent="0">
              <a:buNone/>
            </a:pPr>
            <a:r>
              <a:rPr lang="en-US" altLang="zh-CN" sz="2400" dirty="0">
                <a:latin typeface="Times New Roman" panose="02020603050405020304" pitchFamily="18" charset="0"/>
                <a:cs typeface="Times New Roman" panose="02020603050405020304" pitchFamily="18" charset="0"/>
              </a:rPr>
              <a:t>   An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undirected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graph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triangulated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every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loop</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length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more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has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chord.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equivalent term is that the graph is decomposable or chordal. An undirected graph is triangulated if and only if its clique graph has a junction tree</a:t>
            </a:r>
          </a:p>
          <a:p>
            <a:endParaRPr lang="en-US" altLang="zh-CN" dirty="0"/>
          </a:p>
        </p:txBody>
      </p:sp>
    </p:spTree>
    <p:extLst>
      <p:ext uri="{BB962C8B-B14F-4D97-AF65-F5344CB8AC3E}">
        <p14:creationId xmlns:p14="http://schemas.microsoft.com/office/powerpoint/2010/main" val="14954961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98BFA-8744-47E1-8EB9-C16BB3C4D9E5}"/>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61B3E7C3-82E0-46E2-BC38-4DD8F2C2C571}"/>
              </a:ext>
            </a:extLst>
          </p:cNvPr>
          <p:cNvSpPr>
            <a:spLocks noGrp="1"/>
          </p:cNvSpPr>
          <p:nvPr>
            <p:ph idx="1"/>
          </p:nvPr>
        </p:nvSpPr>
        <p:spPr/>
        <p:txBody>
          <a:bodyPr/>
          <a:lstStyle/>
          <a:p>
            <a:pPr>
              <a:buFont typeface="Wingdings" charset="2"/>
              <a:buChar char="n"/>
            </a:pPr>
            <a:r>
              <a:rPr lang="en-US" altLang="zh-CN" b="1" dirty="0">
                <a:solidFill>
                  <a:srgbClr val="FF0000"/>
                </a:solidFill>
              </a:rPr>
              <a:t>Triangulation Algorithms</a:t>
            </a:r>
          </a:p>
          <a:p>
            <a:pPr marL="0" indent="0">
              <a:buNone/>
            </a:pPr>
            <a:r>
              <a:rPr lang="en-US" altLang="zh-CN" dirty="0"/>
              <a:t>Please see barber section 6.5 for details</a:t>
            </a:r>
          </a:p>
          <a:p>
            <a:pPr marL="0" indent="0">
              <a:buNone/>
            </a:pPr>
            <a:endParaRPr lang="zh-CN" altLang="en-US" dirty="0"/>
          </a:p>
        </p:txBody>
      </p:sp>
    </p:spTree>
    <p:extLst>
      <p:ext uri="{BB962C8B-B14F-4D97-AF65-F5344CB8AC3E}">
        <p14:creationId xmlns:p14="http://schemas.microsoft.com/office/powerpoint/2010/main" val="3905522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24369-060C-48D9-968D-5DB7DC1F8489}"/>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80B038C9-2CDB-417F-B950-51D6471524D3}"/>
              </a:ext>
            </a:extLst>
          </p:cNvPr>
          <p:cNvSpPr>
            <a:spLocks noGrp="1"/>
          </p:cNvSpPr>
          <p:nvPr>
            <p:ph idx="1"/>
          </p:nvPr>
        </p:nvSpPr>
        <p:spPr/>
        <p:txBody>
          <a:bodyPr/>
          <a:lstStyle/>
          <a:p>
            <a:pPr>
              <a:buFont typeface="Wingdings" charset="2"/>
              <a:buChar char="n"/>
            </a:pPr>
            <a:r>
              <a:rPr lang="en-US" altLang="zh-CN" dirty="0">
                <a:solidFill>
                  <a:srgbClr val="0000FF"/>
                </a:solidFill>
              </a:rPr>
              <a:t>The Junction Tree Algorithm</a:t>
            </a:r>
          </a:p>
          <a:p>
            <a:pPr marL="0" indent="0">
              <a:buNone/>
            </a:pPr>
            <a:endParaRPr lang="zh-CN" altLang="en-US" dirty="0"/>
          </a:p>
        </p:txBody>
      </p:sp>
      <p:pic>
        <p:nvPicPr>
          <p:cNvPr id="4" name="图片 3">
            <a:extLst>
              <a:ext uri="{FF2B5EF4-FFF2-40B4-BE49-F238E27FC236}">
                <a16:creationId xmlns:a16="http://schemas.microsoft.com/office/drawing/2014/main" id="{83BDD27D-2B32-4617-8E86-81AF84679C26}"/>
              </a:ext>
            </a:extLst>
          </p:cNvPr>
          <p:cNvPicPr>
            <a:picLocks noChangeAspect="1"/>
          </p:cNvPicPr>
          <p:nvPr/>
        </p:nvPicPr>
        <p:blipFill>
          <a:blip r:embed="rId2"/>
          <a:stretch>
            <a:fillRect/>
          </a:stretch>
        </p:blipFill>
        <p:spPr>
          <a:xfrm>
            <a:off x="611560" y="2276872"/>
            <a:ext cx="5084496" cy="4248472"/>
          </a:xfrm>
          <a:prstGeom prst="rect">
            <a:avLst/>
          </a:prstGeom>
        </p:spPr>
      </p:pic>
    </p:spTree>
    <p:extLst>
      <p:ext uri="{BB962C8B-B14F-4D97-AF65-F5344CB8AC3E}">
        <p14:creationId xmlns:p14="http://schemas.microsoft.com/office/powerpoint/2010/main" val="507001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BD7FED-0BBE-914E-9501-57BB8BEF7A52}"/>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kumimoji="1" lang="zh-CN" altLang="en-US" dirty="0"/>
          </a:p>
        </p:txBody>
      </p:sp>
      <p:sp>
        <p:nvSpPr>
          <p:cNvPr id="3" name="内容占位符 2">
            <a:extLst>
              <a:ext uri="{FF2B5EF4-FFF2-40B4-BE49-F238E27FC236}">
                <a16:creationId xmlns:a16="http://schemas.microsoft.com/office/drawing/2014/main" id="{3307CDA0-81B2-C948-B78B-B8C30390A607}"/>
              </a:ext>
            </a:extLst>
          </p:cNvPr>
          <p:cNvSpPr>
            <a:spLocks noGrp="1"/>
          </p:cNvSpPr>
          <p:nvPr>
            <p:ph idx="1"/>
          </p:nvPr>
        </p:nvSpPr>
        <p:spPr/>
        <p:txBody>
          <a:bodyPr/>
          <a:lstStyle/>
          <a:p>
            <a:r>
              <a:rPr kumimoji="1" lang="en-US" altLang="zh-CN" dirty="0"/>
              <a:t>Examples</a:t>
            </a:r>
          </a:p>
          <a:p>
            <a:endParaRPr kumimoji="1" lang="zh-CN" altLang="en-US" dirty="0"/>
          </a:p>
        </p:txBody>
      </p:sp>
    </p:spTree>
    <p:extLst>
      <p:ext uri="{BB962C8B-B14F-4D97-AF65-F5344CB8AC3E}">
        <p14:creationId xmlns:p14="http://schemas.microsoft.com/office/powerpoint/2010/main" val="417745866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9A1B6-A29B-4D11-928B-C79CF1D813BE}"/>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854A722B-1156-49FA-8828-6222A7BB5E20}"/>
              </a:ext>
            </a:extLst>
          </p:cNvPr>
          <p:cNvSpPr>
            <a:spLocks noGrp="1"/>
          </p:cNvSpPr>
          <p:nvPr>
            <p:ph idx="1"/>
          </p:nvPr>
        </p:nvSpPr>
        <p:spPr/>
        <p:txBody>
          <a:bodyPr/>
          <a:lstStyle/>
          <a:p>
            <a:r>
              <a:rPr lang="en-US" altLang="zh-CN" dirty="0"/>
              <a:t>When is there a problem ?</a:t>
            </a:r>
          </a:p>
          <a:p>
            <a:r>
              <a:rPr lang="en-US" altLang="zh-CN" dirty="0"/>
              <a:t>If the cliques become so big that absorption is infeasible (summing over too many states)</a:t>
            </a:r>
          </a:p>
          <a:p>
            <a:r>
              <a:rPr lang="en-US" altLang="zh-CN" dirty="0"/>
              <a:t>Exercise</a:t>
            </a:r>
          </a:p>
          <a:p>
            <a:endParaRPr lang="zh-CN" altLang="en-US" dirty="0"/>
          </a:p>
        </p:txBody>
      </p:sp>
      <p:pic>
        <p:nvPicPr>
          <p:cNvPr id="4" name="图片 3">
            <a:extLst>
              <a:ext uri="{FF2B5EF4-FFF2-40B4-BE49-F238E27FC236}">
                <a16:creationId xmlns:a16="http://schemas.microsoft.com/office/drawing/2014/main" id="{F91FA473-8B64-49E2-8B4A-6C153FC13EAF}"/>
              </a:ext>
            </a:extLst>
          </p:cNvPr>
          <p:cNvPicPr>
            <a:picLocks noChangeAspect="1"/>
          </p:cNvPicPr>
          <p:nvPr/>
        </p:nvPicPr>
        <p:blipFill>
          <a:blip r:embed="rId2"/>
          <a:stretch>
            <a:fillRect/>
          </a:stretch>
        </p:blipFill>
        <p:spPr>
          <a:xfrm>
            <a:off x="2555776" y="3249834"/>
            <a:ext cx="3600400" cy="3523139"/>
          </a:xfrm>
          <a:prstGeom prst="rect">
            <a:avLst/>
          </a:prstGeom>
        </p:spPr>
      </p:pic>
    </p:spTree>
    <p:extLst>
      <p:ext uri="{BB962C8B-B14F-4D97-AF65-F5344CB8AC3E}">
        <p14:creationId xmlns:p14="http://schemas.microsoft.com/office/powerpoint/2010/main" val="4505125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CF41D-5665-401B-A133-F3C8DE6D6638}"/>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B6344AA9-F5EE-4CAF-A7D1-383A4A025EB3}"/>
              </a:ext>
            </a:extLst>
          </p:cNvPr>
          <p:cNvSpPr>
            <a:spLocks noGrp="1"/>
          </p:cNvSpPr>
          <p:nvPr>
            <p:ph idx="1"/>
          </p:nvPr>
        </p:nvSpPr>
        <p:spPr/>
        <p:txBody>
          <a:bodyPr/>
          <a:lstStyle/>
          <a:p>
            <a:r>
              <a:rPr lang="en-US" altLang="zh-CN" dirty="0"/>
              <a:t>JTA Remarks</a:t>
            </a:r>
          </a:p>
          <a:p>
            <a:endParaRPr lang="zh-CN" altLang="en-US" dirty="0"/>
          </a:p>
        </p:txBody>
      </p:sp>
      <p:pic>
        <p:nvPicPr>
          <p:cNvPr id="4" name="图片 3">
            <a:extLst>
              <a:ext uri="{FF2B5EF4-FFF2-40B4-BE49-F238E27FC236}">
                <a16:creationId xmlns:a16="http://schemas.microsoft.com/office/drawing/2014/main" id="{559B2050-C1C4-4959-B075-EC3CAE1CEEC7}"/>
              </a:ext>
            </a:extLst>
          </p:cNvPr>
          <p:cNvPicPr>
            <a:picLocks noChangeAspect="1"/>
          </p:cNvPicPr>
          <p:nvPr/>
        </p:nvPicPr>
        <p:blipFill>
          <a:blip r:embed="rId2"/>
          <a:stretch>
            <a:fillRect/>
          </a:stretch>
        </p:blipFill>
        <p:spPr>
          <a:xfrm>
            <a:off x="457200" y="2276872"/>
            <a:ext cx="8047266" cy="3096343"/>
          </a:xfrm>
          <a:prstGeom prst="rect">
            <a:avLst/>
          </a:prstGeom>
        </p:spPr>
      </p:pic>
    </p:spTree>
    <p:extLst>
      <p:ext uri="{BB962C8B-B14F-4D97-AF65-F5344CB8AC3E}">
        <p14:creationId xmlns:p14="http://schemas.microsoft.com/office/powerpoint/2010/main" val="62926443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4D701-D38A-4E95-9B3D-CBC423383D6B}"/>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B11F3178-7EE5-47E6-B303-EB65B41111BB}"/>
              </a:ext>
            </a:extLst>
          </p:cNvPr>
          <p:cNvSpPr>
            <a:spLocks noGrp="1"/>
          </p:cNvSpPr>
          <p:nvPr>
            <p:ph idx="1"/>
          </p:nvPr>
        </p:nvSpPr>
        <p:spPr/>
        <p:txBody>
          <a:bodyPr/>
          <a:lstStyle/>
          <a:p>
            <a:pPr marL="0" indent="0">
              <a:buNone/>
            </a:pPr>
            <a:r>
              <a:rPr lang="en-US" altLang="zh-CN" dirty="0"/>
              <a:t>The Junction Tree Algorithm – maximum state</a:t>
            </a:r>
            <a:endParaRPr lang="zh-CN" altLang="en-US" dirty="0"/>
          </a:p>
        </p:txBody>
      </p:sp>
      <p:pic>
        <p:nvPicPr>
          <p:cNvPr id="4" name="图片 3">
            <a:extLst>
              <a:ext uri="{FF2B5EF4-FFF2-40B4-BE49-F238E27FC236}">
                <a16:creationId xmlns:a16="http://schemas.microsoft.com/office/drawing/2014/main" id="{FB0CAC0F-1918-4C59-87FA-B56A88684B76}"/>
              </a:ext>
            </a:extLst>
          </p:cNvPr>
          <p:cNvPicPr>
            <a:picLocks noChangeAspect="1"/>
          </p:cNvPicPr>
          <p:nvPr/>
        </p:nvPicPr>
        <p:blipFill>
          <a:blip r:embed="rId2"/>
          <a:stretch>
            <a:fillRect/>
          </a:stretch>
        </p:blipFill>
        <p:spPr>
          <a:xfrm>
            <a:off x="457200" y="2310335"/>
            <a:ext cx="8192958" cy="3815828"/>
          </a:xfrm>
          <a:prstGeom prst="rect">
            <a:avLst/>
          </a:prstGeom>
        </p:spPr>
      </p:pic>
    </p:spTree>
    <p:extLst>
      <p:ext uri="{BB962C8B-B14F-4D97-AF65-F5344CB8AC3E}">
        <p14:creationId xmlns:p14="http://schemas.microsoft.com/office/powerpoint/2010/main" val="20873372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32987-CCAF-421A-8EC1-37258F84C4AF}"/>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304C931-7D89-4CB7-8E16-9A78022DA7A9}"/>
              </a:ext>
            </a:extLst>
          </p:cNvPr>
          <p:cNvSpPr>
            <a:spLocks noGrp="1"/>
          </p:cNvSpPr>
          <p:nvPr>
            <p:ph idx="1"/>
          </p:nvPr>
        </p:nvSpPr>
        <p:spPr/>
        <p:txBody>
          <a:bodyPr/>
          <a:lstStyle/>
          <a:p>
            <a:r>
              <a:rPr lang="en-US" altLang="zh-CN" dirty="0"/>
              <a:t>JTA – computing the normalization constant</a:t>
            </a:r>
          </a:p>
          <a:p>
            <a:endParaRPr lang="zh-CN" altLang="en-US" dirty="0"/>
          </a:p>
        </p:txBody>
      </p:sp>
      <p:pic>
        <p:nvPicPr>
          <p:cNvPr id="4" name="图片 3">
            <a:extLst>
              <a:ext uri="{FF2B5EF4-FFF2-40B4-BE49-F238E27FC236}">
                <a16:creationId xmlns:a16="http://schemas.microsoft.com/office/drawing/2014/main" id="{58B9557B-0022-4260-9015-DDFC539234E4}"/>
              </a:ext>
            </a:extLst>
          </p:cNvPr>
          <p:cNvPicPr>
            <a:picLocks noChangeAspect="1"/>
          </p:cNvPicPr>
          <p:nvPr/>
        </p:nvPicPr>
        <p:blipFill>
          <a:blip r:embed="rId2"/>
          <a:stretch>
            <a:fillRect/>
          </a:stretch>
        </p:blipFill>
        <p:spPr>
          <a:xfrm>
            <a:off x="470952" y="2420887"/>
            <a:ext cx="6329584" cy="3705275"/>
          </a:xfrm>
          <a:prstGeom prst="rect">
            <a:avLst/>
          </a:prstGeom>
        </p:spPr>
      </p:pic>
    </p:spTree>
    <p:extLst>
      <p:ext uri="{BB962C8B-B14F-4D97-AF65-F5344CB8AC3E}">
        <p14:creationId xmlns:p14="http://schemas.microsoft.com/office/powerpoint/2010/main" val="38741439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ECBC-A85F-4BC5-A6D2-8E9E29B5F74D}"/>
              </a:ext>
            </a:extLst>
          </p:cNvPr>
          <p:cNvSpPr>
            <a:spLocks noGrp="1"/>
          </p:cNvSpPr>
          <p:nvPr>
            <p:ph type="title"/>
          </p:nvPr>
        </p:nvSpPr>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6A02E5BC-4E8B-4A70-866D-AB10ADBDCA39}"/>
              </a:ext>
            </a:extLst>
          </p:cNvPr>
          <p:cNvSpPr>
            <a:spLocks noGrp="1"/>
          </p:cNvSpPr>
          <p:nvPr>
            <p:ph idx="1"/>
          </p:nvPr>
        </p:nvSpPr>
        <p:spPr/>
        <p:txBody>
          <a:bodyPr/>
          <a:lstStyle/>
          <a:p>
            <a:pPr>
              <a:buFont typeface="Wingdings" panose="05000000000000000000" pitchFamily="2" charset="2"/>
              <a:buChar char="n"/>
            </a:pPr>
            <a:r>
              <a:rPr lang="en-US" altLang="zh-CN" b="1" dirty="0">
                <a:solidFill>
                  <a:schemeClr val="bg1">
                    <a:lumMod val="65000"/>
                  </a:schemeClr>
                </a:solidFill>
              </a:rPr>
              <a:t>2.1 Exact Inference </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2.1.1 Factor Graph</a:t>
            </a:r>
          </a:p>
          <a:p>
            <a:pPr marL="0" indent="0">
              <a:buNone/>
            </a:pPr>
            <a:r>
              <a:rPr lang="en-US" altLang="zh-CN" b="1" dirty="0">
                <a:latin typeface="Times New Roman" panose="02020603050405020304" pitchFamily="18" charset="0"/>
                <a:cs typeface="Times New Roman" panose="02020603050405020304" pitchFamily="18" charset="0"/>
              </a:rPr>
              <a:t>       </a:t>
            </a:r>
            <a:r>
              <a:rPr lang="en-US" altLang="zh-CN" b="1" dirty="0">
                <a:solidFill>
                  <a:schemeClr val="bg1">
                    <a:lumMod val="65000"/>
                  </a:schemeClr>
                </a:solidFill>
                <a:latin typeface="Times New Roman" panose="02020603050405020304" pitchFamily="18" charset="0"/>
                <a:cs typeface="Times New Roman" panose="02020603050405020304" pitchFamily="18" charset="0"/>
              </a:rPr>
              <a:t>2.1.2 Sum-Product</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2.1.3 Max-Product</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2.1.4 Junction-Tree</a:t>
            </a:r>
          </a:p>
          <a:p>
            <a:pPr>
              <a:buFont typeface="Wingdings" panose="05000000000000000000" pitchFamily="2" charset="2"/>
              <a:buChar char="n"/>
            </a:pPr>
            <a:r>
              <a:rPr lang="en-US" altLang="zh-CN" b="1" dirty="0">
                <a:solidFill>
                  <a:schemeClr val="bg1">
                    <a:lumMod val="65000"/>
                  </a:schemeClr>
                </a:solidFill>
              </a:rPr>
              <a:t>2.2 Approximate Inference</a:t>
            </a:r>
          </a:p>
          <a:p>
            <a:pPr marL="0" indent="0">
              <a:buNone/>
            </a:pPr>
            <a:r>
              <a:rPr lang="en-US" altLang="zh-CN" b="1" dirty="0">
                <a:solidFill>
                  <a:srgbClr val="0000FF"/>
                </a:solidFill>
                <a:latin typeface="Times New Roman" panose="02020603050405020304" pitchFamily="18" charset="0"/>
                <a:cs typeface="Times New Roman" panose="02020603050405020304" pitchFamily="18" charset="0"/>
              </a:rPr>
              <a:t>       2.2.1 Sampling</a:t>
            </a:r>
            <a:r>
              <a:rPr lang="zh-CN" altLang="en-US" b="1" dirty="0">
                <a:solidFill>
                  <a:srgbClr val="0000FF"/>
                </a:solidFill>
                <a:latin typeface="Times New Roman" panose="02020603050405020304" pitchFamily="18" charset="0"/>
                <a:cs typeface="Times New Roman" panose="02020603050405020304" pitchFamily="18" charset="0"/>
              </a:rPr>
              <a:t> </a:t>
            </a:r>
            <a:r>
              <a:rPr lang="en-US" altLang="zh-CN" b="1" dirty="0">
                <a:solidFill>
                  <a:srgbClr val="0000FF"/>
                </a:solidFill>
                <a:latin typeface="Times New Roman" panose="02020603050405020304" pitchFamily="18" charset="0"/>
                <a:cs typeface="Times New Roman" panose="02020603050405020304" pitchFamily="18" charset="0"/>
              </a:rPr>
              <a:t>(</a:t>
            </a:r>
            <a:r>
              <a:rPr lang="en-US" altLang="zh-CN" b="1" dirty="0" err="1">
                <a:solidFill>
                  <a:srgbClr val="FF0000"/>
                </a:solidFill>
                <a:latin typeface="Times New Roman" panose="02020603050405020304" pitchFamily="18" charset="0"/>
                <a:cs typeface="Times New Roman" panose="02020603050405020304" pitchFamily="18" charset="0"/>
              </a:rPr>
              <a:t>a.k.a</a:t>
            </a:r>
            <a:r>
              <a:rPr lang="en-US" altLang="zh-CN" b="1" dirty="0">
                <a:solidFill>
                  <a:srgbClr val="FF0000"/>
                </a:solidFill>
                <a:latin typeface="Times New Roman" panose="02020603050405020304" pitchFamily="18" charset="0"/>
                <a:cs typeface="Times New Roman" panose="02020603050405020304" pitchFamily="18" charset="0"/>
              </a:rPr>
              <a:t> Monte Carlo Techniques</a:t>
            </a:r>
            <a:r>
              <a:rPr lang="en-US" altLang="zh-CN" b="1" dirty="0">
                <a:solidFill>
                  <a:srgbClr val="0000FF"/>
                </a:solidFill>
                <a:latin typeface="Times New Roman" panose="02020603050405020304" pitchFamily="18" charset="0"/>
                <a:cs typeface="Times New Roman" panose="02020603050405020304" pitchFamily="18" charset="0"/>
              </a:rPr>
              <a:t>)</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2.2.2 Variational Inference</a:t>
            </a:r>
            <a:endParaRPr lang="zh-CN" altLang="en-US" b="1"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34337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2.2 Approximate Inference</a:t>
            </a:r>
          </a:p>
          <a:p>
            <a:endParaRPr lang="zh-CN" altLang="en-US" dirty="0"/>
          </a:p>
        </p:txBody>
      </p:sp>
      <p:pic>
        <p:nvPicPr>
          <p:cNvPr id="4" name="图片 3">
            <a:extLst>
              <a:ext uri="{FF2B5EF4-FFF2-40B4-BE49-F238E27FC236}">
                <a16:creationId xmlns:a16="http://schemas.microsoft.com/office/drawing/2014/main" id="{CEDCD577-60D5-486D-8444-3EB282829DCA}"/>
              </a:ext>
            </a:extLst>
          </p:cNvPr>
          <p:cNvPicPr>
            <a:picLocks noChangeAspect="1"/>
          </p:cNvPicPr>
          <p:nvPr/>
        </p:nvPicPr>
        <p:blipFill>
          <a:blip r:embed="rId2"/>
          <a:stretch>
            <a:fillRect/>
          </a:stretch>
        </p:blipFill>
        <p:spPr>
          <a:xfrm>
            <a:off x="539553" y="2204864"/>
            <a:ext cx="8147248" cy="3714186"/>
          </a:xfrm>
          <a:prstGeom prst="rect">
            <a:avLst/>
          </a:prstGeom>
        </p:spPr>
      </p:pic>
    </p:spTree>
    <p:extLst>
      <p:ext uri="{BB962C8B-B14F-4D97-AF65-F5344CB8AC3E}">
        <p14:creationId xmlns:p14="http://schemas.microsoft.com/office/powerpoint/2010/main" val="238355415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2.2 Approximate Inference</a:t>
            </a:r>
          </a:p>
          <a:p>
            <a:endParaRPr lang="zh-CN" altLang="en-US" dirty="0"/>
          </a:p>
        </p:txBody>
      </p:sp>
      <p:pic>
        <p:nvPicPr>
          <p:cNvPr id="5" name="图片 4">
            <a:extLst>
              <a:ext uri="{FF2B5EF4-FFF2-40B4-BE49-F238E27FC236}">
                <a16:creationId xmlns:a16="http://schemas.microsoft.com/office/drawing/2014/main" id="{927F1809-A9D7-47B4-AFA7-AE76EFF629C6}"/>
              </a:ext>
            </a:extLst>
          </p:cNvPr>
          <p:cNvPicPr>
            <a:picLocks noChangeAspect="1"/>
          </p:cNvPicPr>
          <p:nvPr/>
        </p:nvPicPr>
        <p:blipFill>
          <a:blip r:embed="rId2"/>
          <a:stretch>
            <a:fillRect/>
          </a:stretch>
        </p:blipFill>
        <p:spPr>
          <a:xfrm>
            <a:off x="539552" y="2204864"/>
            <a:ext cx="8027220" cy="2880320"/>
          </a:xfrm>
          <a:prstGeom prst="rect">
            <a:avLst/>
          </a:prstGeom>
        </p:spPr>
      </p:pic>
    </p:spTree>
    <p:extLst>
      <p:ext uri="{BB962C8B-B14F-4D97-AF65-F5344CB8AC3E}">
        <p14:creationId xmlns:p14="http://schemas.microsoft.com/office/powerpoint/2010/main" val="182211811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2.2 Approximate Inference</a:t>
            </a:r>
          </a:p>
          <a:p>
            <a:endParaRPr lang="zh-CN" altLang="en-US" dirty="0"/>
          </a:p>
        </p:txBody>
      </p:sp>
      <p:pic>
        <p:nvPicPr>
          <p:cNvPr id="4" name="图片 3">
            <a:extLst>
              <a:ext uri="{FF2B5EF4-FFF2-40B4-BE49-F238E27FC236}">
                <a16:creationId xmlns:a16="http://schemas.microsoft.com/office/drawing/2014/main" id="{B17DF2B2-225A-438D-9F7D-5A8E1D26E61C}"/>
              </a:ext>
            </a:extLst>
          </p:cNvPr>
          <p:cNvPicPr>
            <a:picLocks noChangeAspect="1"/>
          </p:cNvPicPr>
          <p:nvPr/>
        </p:nvPicPr>
        <p:blipFill>
          <a:blip r:embed="rId2"/>
          <a:stretch>
            <a:fillRect/>
          </a:stretch>
        </p:blipFill>
        <p:spPr>
          <a:xfrm>
            <a:off x="457200" y="2276872"/>
            <a:ext cx="5437414" cy="3429000"/>
          </a:xfrm>
          <a:prstGeom prst="rect">
            <a:avLst/>
          </a:prstGeom>
        </p:spPr>
      </p:pic>
    </p:spTree>
    <p:extLst>
      <p:ext uri="{BB962C8B-B14F-4D97-AF65-F5344CB8AC3E}">
        <p14:creationId xmlns:p14="http://schemas.microsoft.com/office/powerpoint/2010/main" val="407120603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latin typeface="Times New Roman" panose="02020603050405020304" pitchFamily="18" charset="0"/>
                <a:cs typeface="Times New Roman" panose="02020603050405020304" pitchFamily="18" charset="0"/>
              </a:rPr>
              <a:t>Motivation</a:t>
            </a:r>
          </a:p>
          <a:p>
            <a:endParaRPr lang="zh-CN" altLang="en-US" dirty="0"/>
          </a:p>
        </p:txBody>
      </p:sp>
      <p:pic>
        <p:nvPicPr>
          <p:cNvPr id="4" name="图片 3">
            <a:extLst>
              <a:ext uri="{FF2B5EF4-FFF2-40B4-BE49-F238E27FC236}">
                <a16:creationId xmlns:a16="http://schemas.microsoft.com/office/drawing/2014/main" id="{724A7E16-3849-4EE8-B4DF-2A8178236CD8}"/>
              </a:ext>
            </a:extLst>
          </p:cNvPr>
          <p:cNvPicPr>
            <a:picLocks noChangeAspect="1"/>
          </p:cNvPicPr>
          <p:nvPr/>
        </p:nvPicPr>
        <p:blipFill>
          <a:blip r:embed="rId2"/>
          <a:stretch>
            <a:fillRect/>
          </a:stretch>
        </p:blipFill>
        <p:spPr>
          <a:xfrm>
            <a:off x="472593" y="2636912"/>
            <a:ext cx="8563903" cy="3168352"/>
          </a:xfrm>
          <a:prstGeom prst="rect">
            <a:avLst/>
          </a:prstGeom>
        </p:spPr>
      </p:pic>
    </p:spTree>
    <p:extLst>
      <p:ext uri="{BB962C8B-B14F-4D97-AF65-F5344CB8AC3E}">
        <p14:creationId xmlns:p14="http://schemas.microsoft.com/office/powerpoint/2010/main" val="12962505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b="1" dirty="0">
                <a:solidFill>
                  <a:srgbClr val="FF0000"/>
                </a:solidFill>
                <a:latin typeface="Times New Roman" panose="02020603050405020304" pitchFamily="18" charset="0"/>
                <a:cs typeface="Times New Roman" panose="02020603050405020304" pitchFamily="18" charset="0"/>
              </a:rPr>
              <a:t>Example</a:t>
            </a:r>
          </a:p>
          <a:p>
            <a:pPr>
              <a:buFont typeface="Wingdings" panose="05000000000000000000" pitchFamily="2" charset="2"/>
              <a:buChar char="n"/>
              <a:defRPr/>
            </a:pPr>
            <a:endParaRPr lang="en-US" altLang="zh-CN" b="1" dirty="0">
              <a:solidFill>
                <a:srgbClr val="0000FF"/>
              </a:solidFill>
            </a:endParaRPr>
          </a:p>
          <a:p>
            <a:endParaRPr lang="zh-CN" altLang="en-US" dirty="0"/>
          </a:p>
        </p:txBody>
      </p:sp>
      <p:pic>
        <p:nvPicPr>
          <p:cNvPr id="4" name="图片 3">
            <a:extLst>
              <a:ext uri="{FF2B5EF4-FFF2-40B4-BE49-F238E27FC236}">
                <a16:creationId xmlns:a16="http://schemas.microsoft.com/office/drawing/2014/main" id="{E487D0F1-8EE7-4A8A-9E1A-165D45D42514}"/>
              </a:ext>
            </a:extLst>
          </p:cNvPr>
          <p:cNvPicPr>
            <a:picLocks noChangeAspect="1"/>
          </p:cNvPicPr>
          <p:nvPr/>
        </p:nvPicPr>
        <p:blipFill>
          <a:blip r:embed="rId2"/>
          <a:stretch>
            <a:fillRect/>
          </a:stretch>
        </p:blipFill>
        <p:spPr>
          <a:xfrm>
            <a:off x="395535" y="2797294"/>
            <a:ext cx="8022165" cy="3656041"/>
          </a:xfrm>
          <a:prstGeom prst="rect">
            <a:avLst/>
          </a:prstGeom>
        </p:spPr>
      </p:pic>
      <p:pic>
        <p:nvPicPr>
          <p:cNvPr id="5" name="图片 4">
            <a:extLst>
              <a:ext uri="{FF2B5EF4-FFF2-40B4-BE49-F238E27FC236}">
                <a16:creationId xmlns:a16="http://schemas.microsoft.com/office/drawing/2014/main" id="{6D44E8F3-9B35-44BA-8284-7061FCE1BC5B}"/>
              </a:ext>
            </a:extLst>
          </p:cNvPr>
          <p:cNvPicPr>
            <a:picLocks noChangeAspect="1"/>
          </p:cNvPicPr>
          <p:nvPr/>
        </p:nvPicPr>
        <p:blipFill>
          <a:blip r:embed="rId3"/>
          <a:stretch>
            <a:fillRect/>
          </a:stretch>
        </p:blipFill>
        <p:spPr>
          <a:xfrm>
            <a:off x="5580112" y="1273028"/>
            <a:ext cx="2442879" cy="1647523"/>
          </a:xfrm>
          <a:prstGeom prst="rect">
            <a:avLst/>
          </a:prstGeom>
        </p:spPr>
      </p:pic>
    </p:spTree>
    <p:extLst>
      <p:ext uri="{BB962C8B-B14F-4D97-AF65-F5344CB8AC3E}">
        <p14:creationId xmlns:p14="http://schemas.microsoft.com/office/powerpoint/2010/main" val="2912072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marL="0" indent="0">
              <a:buNone/>
            </a:pPr>
            <a:r>
              <a:rPr lang="en-US" altLang="zh-CN" dirty="0" err="1"/>
              <a:t>a.k.a</a:t>
            </a:r>
            <a:r>
              <a:rPr lang="en-US" altLang="zh-CN" dirty="0"/>
              <a:t> </a:t>
            </a:r>
            <a:r>
              <a:rPr lang="en-US" altLang="zh-CN" i="1" dirty="0"/>
              <a:t>Belief Networks or Bayesian Networks (BN) </a:t>
            </a:r>
          </a:p>
          <a:p>
            <a:pPr>
              <a:buFont typeface="Wingdings" panose="05000000000000000000" pitchFamily="2" charset="2"/>
              <a:buChar char="n"/>
            </a:pPr>
            <a:r>
              <a:rPr lang="en-US" altLang="zh-CN" dirty="0">
                <a:solidFill>
                  <a:srgbClr val="FF0000"/>
                </a:solidFill>
              </a:rPr>
              <a:t>Example -1</a:t>
            </a:r>
            <a:r>
              <a:rPr lang="zh-CN" altLang="en-US" dirty="0">
                <a:solidFill>
                  <a:srgbClr val="FF0000"/>
                </a:solidFill>
              </a:rPr>
              <a:t>：</a:t>
            </a:r>
            <a:r>
              <a:rPr lang="en-US" altLang="zh-CN" dirty="0">
                <a:solidFill>
                  <a:srgbClr val="FF0000"/>
                </a:solidFill>
              </a:rPr>
              <a:t>Polynomial Regression</a:t>
            </a:r>
          </a:p>
          <a:p>
            <a:pPr>
              <a:buFont typeface="Wingdings" panose="05000000000000000000" pitchFamily="2" charset="2"/>
              <a:buChar char="n"/>
            </a:pPr>
            <a:endParaRPr lang="zh-CN" altLang="en-US" b="1" dirty="0">
              <a:solidFill>
                <a:srgbClr val="0000FF"/>
              </a:solidFill>
            </a:endParaRPr>
          </a:p>
          <a:p>
            <a:endParaRPr lang="zh-CN" altLang="en-US" dirty="0"/>
          </a:p>
        </p:txBody>
      </p:sp>
      <p:pic>
        <p:nvPicPr>
          <p:cNvPr id="4" name="图片 3">
            <a:extLst>
              <a:ext uri="{FF2B5EF4-FFF2-40B4-BE49-F238E27FC236}">
                <a16:creationId xmlns:a16="http://schemas.microsoft.com/office/drawing/2014/main" id="{4FBF00D2-16AD-46C4-8A29-0FC579FDB398}"/>
              </a:ext>
            </a:extLst>
          </p:cNvPr>
          <p:cNvPicPr>
            <a:picLocks noChangeAspect="1"/>
          </p:cNvPicPr>
          <p:nvPr/>
        </p:nvPicPr>
        <p:blipFill>
          <a:blip r:embed="rId4"/>
          <a:stretch>
            <a:fillRect/>
          </a:stretch>
        </p:blipFill>
        <p:spPr>
          <a:xfrm>
            <a:off x="5077822" y="2764689"/>
            <a:ext cx="3432461" cy="2065775"/>
          </a:xfrm>
          <a:prstGeom prst="rect">
            <a:avLst/>
          </a:prstGeom>
        </p:spPr>
      </p:pic>
      <p:pic>
        <p:nvPicPr>
          <p:cNvPr id="5" name="图片 4">
            <a:extLst>
              <a:ext uri="{FF2B5EF4-FFF2-40B4-BE49-F238E27FC236}">
                <a16:creationId xmlns:a16="http://schemas.microsoft.com/office/drawing/2014/main" id="{BD87F420-BCBD-4D67-9A4C-9D94A47DB64E}"/>
              </a:ext>
            </a:extLst>
          </p:cNvPr>
          <p:cNvPicPr>
            <a:picLocks noChangeAspect="1"/>
          </p:cNvPicPr>
          <p:nvPr/>
        </p:nvPicPr>
        <p:blipFill>
          <a:blip r:embed="rId5"/>
          <a:stretch>
            <a:fillRect/>
          </a:stretch>
        </p:blipFill>
        <p:spPr>
          <a:xfrm>
            <a:off x="569665" y="7394319"/>
            <a:ext cx="2856978" cy="878170"/>
          </a:xfrm>
          <a:prstGeom prst="rect">
            <a:avLst/>
          </a:prstGeom>
        </p:spPr>
      </p:pic>
      <p:graphicFrame>
        <p:nvGraphicFramePr>
          <p:cNvPr id="6" name="对象 5">
            <a:extLst>
              <a:ext uri="{FF2B5EF4-FFF2-40B4-BE49-F238E27FC236}">
                <a16:creationId xmlns:a16="http://schemas.microsoft.com/office/drawing/2014/main" id="{D7DFAD85-D630-430E-9C07-8A9924279E2C}"/>
              </a:ext>
            </a:extLst>
          </p:cNvPr>
          <p:cNvGraphicFramePr>
            <a:graphicFrameLocks noChangeAspect="1"/>
          </p:cNvGraphicFramePr>
          <p:nvPr>
            <p:extLst>
              <p:ext uri="{D42A27DB-BD31-4B8C-83A1-F6EECF244321}">
                <p14:modId xmlns:p14="http://schemas.microsoft.com/office/powerpoint/2010/main" val="2030519589"/>
              </p:ext>
            </p:extLst>
          </p:nvPr>
        </p:nvGraphicFramePr>
        <p:xfrm>
          <a:off x="4572000" y="8137346"/>
          <a:ext cx="4280417" cy="850298"/>
        </p:xfrm>
        <a:graphic>
          <a:graphicData uri="http://schemas.openxmlformats.org/presentationml/2006/ole">
            <mc:AlternateContent xmlns:mc="http://schemas.openxmlformats.org/markup-compatibility/2006">
              <mc:Choice xmlns:v="urn:schemas-microsoft-com:vml" Requires="v">
                <p:oleObj spid="_x0000_s4097" name="BMP 图像" r:id="rId6" imgW="3524400" imgH="700200" progId="Paint.Picture">
                  <p:embed/>
                </p:oleObj>
              </mc:Choice>
              <mc:Fallback>
                <p:oleObj name="BMP 图像" r:id="rId6" imgW="3524400" imgH="700200" progId="Paint.Picture">
                  <p:embed/>
                  <p:pic>
                    <p:nvPicPr>
                      <p:cNvPr id="6" name="对象 5">
                        <a:extLst>
                          <a:ext uri="{FF2B5EF4-FFF2-40B4-BE49-F238E27FC236}">
                            <a16:creationId xmlns:a16="http://schemas.microsoft.com/office/drawing/2014/main" id="{D7DFAD85-D630-430E-9C07-8A9924279E2C}"/>
                          </a:ext>
                        </a:extLst>
                      </p:cNvPr>
                      <p:cNvPicPr/>
                      <p:nvPr/>
                    </p:nvPicPr>
                    <p:blipFill>
                      <a:blip r:embed="rId7"/>
                      <a:stretch>
                        <a:fillRect/>
                      </a:stretch>
                    </p:blipFill>
                    <p:spPr>
                      <a:xfrm>
                        <a:off x="4572000" y="8137346"/>
                        <a:ext cx="4280417" cy="850298"/>
                      </a:xfrm>
                      <a:prstGeom prst="rect">
                        <a:avLst/>
                      </a:prstGeom>
                    </p:spPr>
                  </p:pic>
                </p:oleObj>
              </mc:Fallback>
            </mc:AlternateContent>
          </a:graphicData>
        </a:graphic>
      </p:graphicFrame>
      <p:pic>
        <p:nvPicPr>
          <p:cNvPr id="7" name="图片 6"/>
          <p:cNvPicPr>
            <a:picLocks noChangeAspect="1"/>
          </p:cNvPicPr>
          <p:nvPr/>
        </p:nvPicPr>
        <p:blipFill>
          <a:blip r:embed="rId8"/>
          <a:stretch>
            <a:fillRect/>
          </a:stretch>
        </p:blipFill>
        <p:spPr>
          <a:xfrm>
            <a:off x="730459" y="3115047"/>
            <a:ext cx="3413734" cy="1365494"/>
          </a:xfrm>
          <a:prstGeom prst="rect">
            <a:avLst/>
          </a:prstGeom>
        </p:spPr>
      </p:pic>
      <p:pic>
        <p:nvPicPr>
          <p:cNvPr id="8" name="图片 7"/>
          <p:cNvPicPr>
            <a:picLocks noChangeAspect="1"/>
          </p:cNvPicPr>
          <p:nvPr/>
        </p:nvPicPr>
        <p:blipFill>
          <a:blip r:embed="rId9"/>
          <a:stretch>
            <a:fillRect/>
          </a:stretch>
        </p:blipFill>
        <p:spPr>
          <a:xfrm>
            <a:off x="569665" y="4971127"/>
            <a:ext cx="7719953" cy="1520597"/>
          </a:xfrm>
          <a:prstGeom prst="rect">
            <a:avLst/>
          </a:prstGeom>
        </p:spPr>
      </p:pic>
    </p:spTree>
    <p:extLst>
      <p:ext uri="{BB962C8B-B14F-4D97-AF65-F5344CB8AC3E}">
        <p14:creationId xmlns:p14="http://schemas.microsoft.com/office/powerpoint/2010/main" val="300304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latin typeface="Times New Roman" panose="02020603050405020304" pitchFamily="18" charset="0"/>
                <a:cs typeface="Times New Roman" panose="02020603050405020304" pitchFamily="18" charset="0"/>
              </a:rPr>
              <a:t>Example : </a:t>
            </a:r>
            <a:r>
              <a:rPr lang="en-US" altLang="zh-CN" sz="2400" b="1" i="1" dirty="0">
                <a:solidFill>
                  <a:srgbClr val="FF0000"/>
                </a:solidFill>
                <a:latin typeface="Times New Roman" panose="02020603050405020304" pitchFamily="18" charset="0"/>
                <a:cs typeface="Times New Roman" panose="02020603050405020304" pitchFamily="18" charset="0"/>
              </a:rPr>
              <a:t>Univariate Sampling – Discrete Example</a:t>
            </a:r>
          </a:p>
          <a:p>
            <a:endParaRPr lang="zh-CN" altLang="en-US" dirty="0"/>
          </a:p>
        </p:txBody>
      </p:sp>
      <p:pic>
        <p:nvPicPr>
          <p:cNvPr id="5" name="图片 4">
            <a:extLst>
              <a:ext uri="{FF2B5EF4-FFF2-40B4-BE49-F238E27FC236}">
                <a16:creationId xmlns:a16="http://schemas.microsoft.com/office/drawing/2014/main" id="{F51024D3-AE87-4320-8D9E-20876FF4C9C2}"/>
              </a:ext>
            </a:extLst>
          </p:cNvPr>
          <p:cNvPicPr>
            <a:picLocks noChangeAspect="1"/>
          </p:cNvPicPr>
          <p:nvPr/>
        </p:nvPicPr>
        <p:blipFill>
          <a:blip r:embed="rId2"/>
          <a:stretch>
            <a:fillRect/>
          </a:stretch>
        </p:blipFill>
        <p:spPr>
          <a:xfrm>
            <a:off x="486478" y="5531373"/>
            <a:ext cx="7613914" cy="1062014"/>
          </a:xfrm>
          <a:prstGeom prst="rect">
            <a:avLst/>
          </a:prstGeom>
        </p:spPr>
      </p:pic>
      <p:pic>
        <p:nvPicPr>
          <p:cNvPr id="6" name="图片 5">
            <a:extLst>
              <a:ext uri="{FF2B5EF4-FFF2-40B4-BE49-F238E27FC236}">
                <a16:creationId xmlns:a16="http://schemas.microsoft.com/office/drawing/2014/main" id="{E535D8CF-2099-4C25-8426-A72297804D54}"/>
              </a:ext>
            </a:extLst>
          </p:cNvPr>
          <p:cNvPicPr>
            <a:picLocks noChangeAspect="1"/>
          </p:cNvPicPr>
          <p:nvPr/>
        </p:nvPicPr>
        <p:blipFill>
          <a:blip r:embed="rId3"/>
          <a:stretch>
            <a:fillRect/>
          </a:stretch>
        </p:blipFill>
        <p:spPr>
          <a:xfrm>
            <a:off x="504056" y="2708920"/>
            <a:ext cx="6228184" cy="2714994"/>
          </a:xfrm>
          <a:prstGeom prst="rect">
            <a:avLst/>
          </a:prstGeom>
        </p:spPr>
      </p:pic>
    </p:spTree>
    <p:extLst>
      <p:ext uri="{BB962C8B-B14F-4D97-AF65-F5344CB8AC3E}">
        <p14:creationId xmlns:p14="http://schemas.microsoft.com/office/powerpoint/2010/main" val="32318088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latin typeface="Times New Roman" panose="02020603050405020304" pitchFamily="18" charset="0"/>
                <a:cs typeface="Times New Roman" panose="02020603050405020304" pitchFamily="18" charset="0"/>
              </a:rPr>
              <a:t>Example : </a:t>
            </a:r>
            <a:r>
              <a:rPr lang="en-US" altLang="zh-CN" sz="2400" b="1" i="1" dirty="0">
                <a:solidFill>
                  <a:srgbClr val="FF0000"/>
                </a:solidFill>
                <a:latin typeface="Times New Roman" panose="02020603050405020304" pitchFamily="18" charset="0"/>
                <a:cs typeface="Times New Roman" panose="02020603050405020304" pitchFamily="18" charset="0"/>
              </a:rPr>
              <a:t>Univariate Sampling – Discrete Example</a:t>
            </a:r>
          </a:p>
          <a:p>
            <a:pPr>
              <a:buFont typeface="Wingdings" panose="05000000000000000000" pitchFamily="2" charset="2"/>
              <a:buChar char="n"/>
              <a:defRPr/>
            </a:pPr>
            <a:endParaRPr lang="en-US" altLang="zh-CN" sz="2400" b="1" i="1" dirty="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i="1" dirty="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i="1" dirty="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Algorithm</a:t>
            </a:r>
          </a:p>
          <a:p>
            <a:endParaRPr lang="zh-CN" altLang="en-US" dirty="0"/>
          </a:p>
        </p:txBody>
      </p:sp>
      <p:pic>
        <p:nvPicPr>
          <p:cNvPr id="4" name="图片 3">
            <a:extLst>
              <a:ext uri="{FF2B5EF4-FFF2-40B4-BE49-F238E27FC236}">
                <a16:creationId xmlns:a16="http://schemas.microsoft.com/office/drawing/2014/main" id="{5EE274E4-FEE1-44F4-8B13-D4E98D355DE6}"/>
              </a:ext>
            </a:extLst>
          </p:cNvPr>
          <p:cNvPicPr>
            <a:picLocks noChangeAspect="1"/>
          </p:cNvPicPr>
          <p:nvPr/>
        </p:nvPicPr>
        <p:blipFill>
          <a:blip r:embed="rId2"/>
          <a:stretch>
            <a:fillRect/>
          </a:stretch>
        </p:blipFill>
        <p:spPr>
          <a:xfrm>
            <a:off x="5004048" y="2780928"/>
            <a:ext cx="2730303" cy="1152128"/>
          </a:xfrm>
          <a:prstGeom prst="rect">
            <a:avLst/>
          </a:prstGeom>
        </p:spPr>
      </p:pic>
      <p:pic>
        <p:nvPicPr>
          <p:cNvPr id="7" name="图片 6">
            <a:extLst>
              <a:ext uri="{FF2B5EF4-FFF2-40B4-BE49-F238E27FC236}">
                <a16:creationId xmlns:a16="http://schemas.microsoft.com/office/drawing/2014/main" id="{581B3420-BA80-4967-9E7F-834357965B9B}"/>
              </a:ext>
            </a:extLst>
          </p:cNvPr>
          <p:cNvPicPr>
            <a:picLocks noChangeAspect="1"/>
          </p:cNvPicPr>
          <p:nvPr/>
        </p:nvPicPr>
        <p:blipFill>
          <a:blip r:embed="rId3"/>
          <a:stretch>
            <a:fillRect/>
          </a:stretch>
        </p:blipFill>
        <p:spPr>
          <a:xfrm>
            <a:off x="457200" y="2852936"/>
            <a:ext cx="3955728" cy="880215"/>
          </a:xfrm>
          <a:prstGeom prst="rect">
            <a:avLst/>
          </a:prstGeom>
        </p:spPr>
      </p:pic>
      <p:pic>
        <p:nvPicPr>
          <p:cNvPr id="8" name="图片 7">
            <a:extLst>
              <a:ext uri="{FF2B5EF4-FFF2-40B4-BE49-F238E27FC236}">
                <a16:creationId xmlns:a16="http://schemas.microsoft.com/office/drawing/2014/main" id="{09029DD8-3066-4434-A012-77FBC069858D}"/>
              </a:ext>
            </a:extLst>
          </p:cNvPr>
          <p:cNvPicPr>
            <a:picLocks noChangeAspect="1"/>
          </p:cNvPicPr>
          <p:nvPr/>
        </p:nvPicPr>
        <p:blipFill>
          <a:blip r:embed="rId4"/>
          <a:stretch>
            <a:fillRect/>
          </a:stretch>
        </p:blipFill>
        <p:spPr>
          <a:xfrm>
            <a:off x="426487" y="4280853"/>
            <a:ext cx="5050904" cy="2027872"/>
          </a:xfrm>
          <a:prstGeom prst="rect">
            <a:avLst/>
          </a:prstGeom>
        </p:spPr>
      </p:pic>
    </p:spTree>
    <p:extLst>
      <p:ext uri="{BB962C8B-B14F-4D97-AF65-F5344CB8AC3E}">
        <p14:creationId xmlns:p14="http://schemas.microsoft.com/office/powerpoint/2010/main" val="130593982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latin typeface="Times New Roman" panose="02020603050405020304" pitchFamily="18" charset="0"/>
                <a:cs typeface="Times New Roman" panose="02020603050405020304" pitchFamily="18" charset="0"/>
              </a:rPr>
              <a:t>Example : </a:t>
            </a:r>
            <a:r>
              <a:rPr lang="en-US" altLang="zh-CN" sz="2400" b="1" i="1" dirty="0">
                <a:solidFill>
                  <a:srgbClr val="FF0000"/>
                </a:solidFill>
                <a:latin typeface="Times New Roman" panose="02020603050405020304" pitchFamily="18" charset="0"/>
                <a:cs typeface="Times New Roman" panose="02020603050405020304" pitchFamily="18" charset="0"/>
              </a:rPr>
              <a:t>Univariate Sampling – Continuous Example</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Algorithm</a:t>
            </a:r>
          </a:p>
          <a:p>
            <a:endParaRPr lang="zh-CN" altLang="en-US" dirty="0"/>
          </a:p>
        </p:txBody>
      </p:sp>
      <p:pic>
        <p:nvPicPr>
          <p:cNvPr id="6" name="图片 5">
            <a:extLst>
              <a:ext uri="{FF2B5EF4-FFF2-40B4-BE49-F238E27FC236}">
                <a16:creationId xmlns:a16="http://schemas.microsoft.com/office/drawing/2014/main" id="{A4E0069A-FA96-4578-9584-37A81B5A39AA}"/>
              </a:ext>
            </a:extLst>
          </p:cNvPr>
          <p:cNvPicPr>
            <a:picLocks noChangeAspect="1"/>
          </p:cNvPicPr>
          <p:nvPr/>
        </p:nvPicPr>
        <p:blipFill>
          <a:blip r:embed="rId2"/>
          <a:stretch>
            <a:fillRect/>
          </a:stretch>
        </p:blipFill>
        <p:spPr>
          <a:xfrm>
            <a:off x="457200" y="2996952"/>
            <a:ext cx="6457848" cy="2376264"/>
          </a:xfrm>
          <a:prstGeom prst="rect">
            <a:avLst/>
          </a:prstGeom>
        </p:spPr>
      </p:pic>
    </p:spTree>
    <p:extLst>
      <p:ext uri="{BB962C8B-B14F-4D97-AF65-F5344CB8AC3E}">
        <p14:creationId xmlns:p14="http://schemas.microsoft.com/office/powerpoint/2010/main" val="19515759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latin typeface="Times New Roman" panose="02020603050405020304" pitchFamily="18" charset="0"/>
                <a:cs typeface="Times New Roman" panose="02020603050405020304" pitchFamily="18" charset="0"/>
              </a:rPr>
              <a:t>Example : </a:t>
            </a:r>
            <a:r>
              <a:rPr lang="en-US" altLang="zh-CN" sz="2400" b="1" i="1" dirty="0">
                <a:solidFill>
                  <a:srgbClr val="FF0000"/>
                </a:solidFill>
                <a:latin typeface="Times New Roman" panose="02020603050405020304" pitchFamily="18" charset="0"/>
                <a:cs typeface="Times New Roman" panose="02020603050405020304" pitchFamily="18" charset="0"/>
              </a:rPr>
              <a:t>Univariate Sampling – Gaussian</a:t>
            </a:r>
          </a:p>
          <a:p>
            <a:pPr marL="0" indent="0">
              <a:buNone/>
            </a:pPr>
            <a:endParaRPr lang="zh-CN" altLang="en-US" dirty="0"/>
          </a:p>
        </p:txBody>
      </p:sp>
      <p:pic>
        <p:nvPicPr>
          <p:cNvPr id="4" name="图片 3">
            <a:extLst>
              <a:ext uri="{FF2B5EF4-FFF2-40B4-BE49-F238E27FC236}">
                <a16:creationId xmlns:a16="http://schemas.microsoft.com/office/drawing/2014/main" id="{24CB1BED-2A03-4E30-91E0-C109F051368B}"/>
              </a:ext>
            </a:extLst>
          </p:cNvPr>
          <p:cNvPicPr>
            <a:picLocks noChangeAspect="1"/>
          </p:cNvPicPr>
          <p:nvPr/>
        </p:nvPicPr>
        <p:blipFill>
          <a:blip r:embed="rId2"/>
          <a:stretch>
            <a:fillRect/>
          </a:stretch>
        </p:blipFill>
        <p:spPr>
          <a:xfrm>
            <a:off x="539552" y="2636028"/>
            <a:ext cx="7665092" cy="2809196"/>
          </a:xfrm>
          <a:prstGeom prst="rect">
            <a:avLst/>
          </a:prstGeom>
        </p:spPr>
      </p:pic>
    </p:spTree>
    <p:extLst>
      <p:ext uri="{BB962C8B-B14F-4D97-AF65-F5344CB8AC3E}">
        <p14:creationId xmlns:p14="http://schemas.microsoft.com/office/powerpoint/2010/main" val="11128590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latin typeface="Times New Roman" panose="02020603050405020304" pitchFamily="18" charset="0"/>
                <a:cs typeface="Times New Roman" panose="02020603050405020304" pitchFamily="18" charset="0"/>
              </a:rPr>
              <a:t>Example : </a:t>
            </a:r>
            <a:r>
              <a:rPr lang="en-US" altLang="zh-CN" sz="2400" b="1" i="1" dirty="0">
                <a:solidFill>
                  <a:srgbClr val="FF0000"/>
                </a:solidFill>
                <a:latin typeface="Times New Roman" panose="02020603050405020304" pitchFamily="18" charset="0"/>
                <a:cs typeface="Times New Roman" panose="02020603050405020304" pitchFamily="18" charset="0"/>
              </a:rPr>
              <a:t>Univariate Sampling – Gaussian</a:t>
            </a:r>
          </a:p>
          <a:p>
            <a:pPr marL="0" indent="0">
              <a:buNone/>
            </a:pPr>
            <a:endParaRPr lang="zh-CN" altLang="en-US" dirty="0"/>
          </a:p>
        </p:txBody>
      </p:sp>
      <p:pic>
        <p:nvPicPr>
          <p:cNvPr id="5" name="图片 4">
            <a:extLst>
              <a:ext uri="{FF2B5EF4-FFF2-40B4-BE49-F238E27FC236}">
                <a16:creationId xmlns:a16="http://schemas.microsoft.com/office/drawing/2014/main" id="{A0A85DEF-26DD-4655-B548-0666DE7D89C1}"/>
              </a:ext>
            </a:extLst>
          </p:cNvPr>
          <p:cNvPicPr>
            <a:picLocks noChangeAspect="1"/>
          </p:cNvPicPr>
          <p:nvPr/>
        </p:nvPicPr>
        <p:blipFill>
          <a:blip r:embed="rId2"/>
          <a:stretch>
            <a:fillRect/>
          </a:stretch>
        </p:blipFill>
        <p:spPr>
          <a:xfrm>
            <a:off x="457201" y="2708920"/>
            <a:ext cx="6131024" cy="510302"/>
          </a:xfrm>
          <a:prstGeom prst="rect">
            <a:avLst/>
          </a:prstGeom>
        </p:spPr>
      </p:pic>
      <p:pic>
        <p:nvPicPr>
          <p:cNvPr id="6" name="图片 5">
            <a:extLst>
              <a:ext uri="{FF2B5EF4-FFF2-40B4-BE49-F238E27FC236}">
                <a16:creationId xmlns:a16="http://schemas.microsoft.com/office/drawing/2014/main" id="{485A4984-2856-49BE-9102-A984CD915181}"/>
              </a:ext>
            </a:extLst>
          </p:cNvPr>
          <p:cNvPicPr>
            <a:picLocks noChangeAspect="1"/>
          </p:cNvPicPr>
          <p:nvPr/>
        </p:nvPicPr>
        <p:blipFill>
          <a:blip r:embed="rId3"/>
          <a:stretch>
            <a:fillRect/>
          </a:stretch>
        </p:blipFill>
        <p:spPr>
          <a:xfrm>
            <a:off x="483945" y="3389703"/>
            <a:ext cx="6817642" cy="2736460"/>
          </a:xfrm>
          <a:prstGeom prst="rect">
            <a:avLst/>
          </a:prstGeom>
        </p:spPr>
      </p:pic>
    </p:spTree>
    <p:extLst>
      <p:ext uri="{BB962C8B-B14F-4D97-AF65-F5344CB8AC3E}">
        <p14:creationId xmlns:p14="http://schemas.microsoft.com/office/powerpoint/2010/main" val="30238710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i="1" dirty="0">
                <a:solidFill>
                  <a:srgbClr val="FF0000"/>
                </a:solidFill>
                <a:latin typeface="Times New Roman" panose="02020603050405020304" pitchFamily="18" charset="0"/>
                <a:cs typeface="Times New Roman" panose="02020603050405020304" pitchFamily="18" charset="0"/>
              </a:rPr>
              <a:t>Univariate Sampling</a:t>
            </a:r>
          </a:p>
          <a:p>
            <a:pPr marL="0" indent="0">
              <a:buNone/>
            </a:pPr>
            <a:endParaRPr lang="zh-CN" altLang="en-US" dirty="0"/>
          </a:p>
        </p:txBody>
      </p:sp>
      <p:pic>
        <p:nvPicPr>
          <p:cNvPr id="4" name="图片 3">
            <a:extLst>
              <a:ext uri="{FF2B5EF4-FFF2-40B4-BE49-F238E27FC236}">
                <a16:creationId xmlns:a16="http://schemas.microsoft.com/office/drawing/2014/main" id="{177C3FAF-11C2-49F7-8585-738BAFE8A36B}"/>
              </a:ext>
            </a:extLst>
          </p:cNvPr>
          <p:cNvPicPr>
            <a:picLocks noChangeAspect="1"/>
          </p:cNvPicPr>
          <p:nvPr/>
        </p:nvPicPr>
        <p:blipFill>
          <a:blip r:embed="rId2"/>
          <a:stretch>
            <a:fillRect/>
          </a:stretch>
        </p:blipFill>
        <p:spPr>
          <a:xfrm>
            <a:off x="539552" y="3711642"/>
            <a:ext cx="8254245" cy="2093622"/>
          </a:xfrm>
          <a:prstGeom prst="rect">
            <a:avLst/>
          </a:prstGeom>
        </p:spPr>
      </p:pic>
      <p:pic>
        <p:nvPicPr>
          <p:cNvPr id="7" name="图片 6">
            <a:extLst>
              <a:ext uri="{FF2B5EF4-FFF2-40B4-BE49-F238E27FC236}">
                <a16:creationId xmlns:a16="http://schemas.microsoft.com/office/drawing/2014/main" id="{447B14FA-99ED-4CDB-B9B3-134E53FAE248}"/>
              </a:ext>
            </a:extLst>
          </p:cNvPr>
          <p:cNvPicPr>
            <a:picLocks noChangeAspect="1"/>
          </p:cNvPicPr>
          <p:nvPr/>
        </p:nvPicPr>
        <p:blipFill>
          <a:blip r:embed="rId3"/>
          <a:stretch>
            <a:fillRect/>
          </a:stretch>
        </p:blipFill>
        <p:spPr>
          <a:xfrm>
            <a:off x="3928163" y="1484784"/>
            <a:ext cx="2444037" cy="2135248"/>
          </a:xfrm>
          <a:prstGeom prst="rect">
            <a:avLst/>
          </a:prstGeom>
        </p:spPr>
      </p:pic>
    </p:spTree>
    <p:extLst>
      <p:ext uri="{BB962C8B-B14F-4D97-AF65-F5344CB8AC3E}">
        <p14:creationId xmlns:p14="http://schemas.microsoft.com/office/powerpoint/2010/main" val="6527228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rPr>
              <a:t>Overview: Sampling Methods</a:t>
            </a:r>
          </a:p>
          <a:p>
            <a:pPr>
              <a:buFont typeface="Wingdings" panose="05000000000000000000" pitchFamily="2" charset="2"/>
              <a:buChar char="n"/>
              <a:defRPr/>
            </a:pPr>
            <a:endParaRPr lang="en-US" altLang="zh-CN" b="1" dirty="0">
              <a:solidFill>
                <a:srgbClr val="0000FF"/>
              </a:solidFill>
            </a:endParaRPr>
          </a:p>
          <a:p>
            <a:endParaRPr lang="zh-CN" altLang="en-US" dirty="0"/>
          </a:p>
        </p:txBody>
      </p:sp>
      <p:pic>
        <p:nvPicPr>
          <p:cNvPr id="4" name="图片 3">
            <a:extLst>
              <a:ext uri="{FF2B5EF4-FFF2-40B4-BE49-F238E27FC236}">
                <a16:creationId xmlns:a16="http://schemas.microsoft.com/office/drawing/2014/main" id="{86E46E01-A471-4D16-9B63-13FB03B03BB1}"/>
              </a:ext>
            </a:extLst>
          </p:cNvPr>
          <p:cNvPicPr>
            <a:picLocks noChangeAspect="1"/>
          </p:cNvPicPr>
          <p:nvPr/>
        </p:nvPicPr>
        <p:blipFill>
          <a:blip r:embed="rId2"/>
          <a:stretch>
            <a:fillRect/>
          </a:stretch>
        </p:blipFill>
        <p:spPr>
          <a:xfrm>
            <a:off x="539552" y="2636912"/>
            <a:ext cx="4536504" cy="2723271"/>
          </a:xfrm>
          <a:prstGeom prst="rect">
            <a:avLst/>
          </a:prstGeom>
        </p:spPr>
      </p:pic>
      <p:pic>
        <p:nvPicPr>
          <p:cNvPr id="5" name="图片 4">
            <a:extLst>
              <a:ext uri="{FF2B5EF4-FFF2-40B4-BE49-F238E27FC236}">
                <a16:creationId xmlns:a16="http://schemas.microsoft.com/office/drawing/2014/main" id="{419F76EB-855B-4FA8-A306-E2CFBB75A56F}"/>
              </a:ext>
            </a:extLst>
          </p:cNvPr>
          <p:cNvPicPr>
            <a:picLocks noChangeAspect="1"/>
          </p:cNvPicPr>
          <p:nvPr/>
        </p:nvPicPr>
        <p:blipFill>
          <a:blip r:embed="rId3"/>
          <a:stretch>
            <a:fillRect/>
          </a:stretch>
        </p:blipFill>
        <p:spPr>
          <a:xfrm>
            <a:off x="570763" y="5445224"/>
            <a:ext cx="7961677" cy="1113285"/>
          </a:xfrm>
          <a:prstGeom prst="rect">
            <a:avLst/>
          </a:prstGeom>
        </p:spPr>
      </p:pic>
    </p:spTree>
    <p:extLst>
      <p:ext uri="{BB962C8B-B14F-4D97-AF65-F5344CB8AC3E}">
        <p14:creationId xmlns:p14="http://schemas.microsoft.com/office/powerpoint/2010/main" val="251541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rPr>
              <a:t>Rejection Sampling</a:t>
            </a:r>
          </a:p>
          <a:p>
            <a:endParaRPr lang="zh-CN" altLang="en-US" dirty="0"/>
          </a:p>
        </p:txBody>
      </p:sp>
      <p:pic>
        <p:nvPicPr>
          <p:cNvPr id="4" name="图片 3">
            <a:extLst>
              <a:ext uri="{FF2B5EF4-FFF2-40B4-BE49-F238E27FC236}">
                <a16:creationId xmlns:a16="http://schemas.microsoft.com/office/drawing/2014/main" id="{A17CF1D3-85B9-4ED6-9F5A-49B634C7A673}"/>
              </a:ext>
            </a:extLst>
          </p:cNvPr>
          <p:cNvPicPr>
            <a:picLocks noChangeAspect="1"/>
          </p:cNvPicPr>
          <p:nvPr/>
        </p:nvPicPr>
        <p:blipFill>
          <a:blip r:embed="rId2"/>
          <a:stretch>
            <a:fillRect/>
          </a:stretch>
        </p:blipFill>
        <p:spPr>
          <a:xfrm>
            <a:off x="539552" y="2564904"/>
            <a:ext cx="7488832" cy="3579567"/>
          </a:xfrm>
          <a:prstGeom prst="rect">
            <a:avLst/>
          </a:prstGeom>
        </p:spPr>
      </p:pic>
    </p:spTree>
    <p:extLst>
      <p:ext uri="{BB962C8B-B14F-4D97-AF65-F5344CB8AC3E}">
        <p14:creationId xmlns:p14="http://schemas.microsoft.com/office/powerpoint/2010/main" val="2418074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rPr>
              <a:t>Rejection Sampling</a:t>
            </a:r>
          </a:p>
          <a:p>
            <a:endParaRPr lang="zh-CN" altLang="en-US" dirty="0"/>
          </a:p>
        </p:txBody>
      </p:sp>
      <p:pic>
        <p:nvPicPr>
          <p:cNvPr id="5" name="图片 4">
            <a:extLst>
              <a:ext uri="{FF2B5EF4-FFF2-40B4-BE49-F238E27FC236}">
                <a16:creationId xmlns:a16="http://schemas.microsoft.com/office/drawing/2014/main" id="{83F41051-A681-418D-8F77-570FC4A81792}"/>
              </a:ext>
            </a:extLst>
          </p:cNvPr>
          <p:cNvPicPr>
            <a:picLocks noChangeAspect="1"/>
          </p:cNvPicPr>
          <p:nvPr/>
        </p:nvPicPr>
        <p:blipFill>
          <a:blip r:embed="rId2"/>
          <a:stretch>
            <a:fillRect/>
          </a:stretch>
        </p:blipFill>
        <p:spPr>
          <a:xfrm>
            <a:off x="539552" y="2852936"/>
            <a:ext cx="4104456" cy="1634453"/>
          </a:xfrm>
          <a:prstGeom prst="rect">
            <a:avLst/>
          </a:prstGeom>
        </p:spPr>
      </p:pic>
      <p:pic>
        <p:nvPicPr>
          <p:cNvPr id="6" name="图片 5">
            <a:extLst>
              <a:ext uri="{FF2B5EF4-FFF2-40B4-BE49-F238E27FC236}">
                <a16:creationId xmlns:a16="http://schemas.microsoft.com/office/drawing/2014/main" id="{63267FE7-38DC-4D68-BCF1-5092E71F37ED}"/>
              </a:ext>
            </a:extLst>
          </p:cNvPr>
          <p:cNvPicPr>
            <a:picLocks noChangeAspect="1"/>
          </p:cNvPicPr>
          <p:nvPr/>
        </p:nvPicPr>
        <p:blipFill>
          <a:blip r:embed="rId3"/>
          <a:stretch>
            <a:fillRect/>
          </a:stretch>
        </p:blipFill>
        <p:spPr>
          <a:xfrm>
            <a:off x="4834227" y="2341978"/>
            <a:ext cx="3867162" cy="2383166"/>
          </a:xfrm>
          <a:prstGeom prst="rect">
            <a:avLst/>
          </a:prstGeom>
        </p:spPr>
      </p:pic>
    </p:spTree>
    <p:extLst>
      <p:ext uri="{BB962C8B-B14F-4D97-AF65-F5344CB8AC3E}">
        <p14:creationId xmlns:p14="http://schemas.microsoft.com/office/powerpoint/2010/main" val="5266222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rPr>
              <a:t>Rejection Sampling: </a:t>
            </a:r>
          </a:p>
          <a:p>
            <a:pPr>
              <a:buFont typeface="Wingdings" panose="05000000000000000000" pitchFamily="2" charset="2"/>
              <a:buChar char="n"/>
              <a:defRPr/>
            </a:pPr>
            <a:r>
              <a:rPr lang="en-US" altLang="zh-CN" sz="2400" b="1" dirty="0"/>
              <a:t>Probability of acceptance</a:t>
            </a:r>
          </a:p>
          <a:p>
            <a:pPr>
              <a:buFont typeface="Wingdings" panose="05000000000000000000" pitchFamily="2" charset="2"/>
              <a:buChar char="n"/>
              <a:defRPr/>
            </a:pPr>
            <a:endParaRPr lang="en-US" altLang="zh-CN" b="1" dirty="0">
              <a:solidFill>
                <a:srgbClr val="0000FF"/>
              </a:solidFill>
            </a:endParaRPr>
          </a:p>
          <a:p>
            <a:endParaRPr lang="zh-CN" altLang="en-US" dirty="0"/>
          </a:p>
        </p:txBody>
      </p:sp>
      <p:pic>
        <p:nvPicPr>
          <p:cNvPr id="4" name="图片 3">
            <a:extLst>
              <a:ext uri="{FF2B5EF4-FFF2-40B4-BE49-F238E27FC236}">
                <a16:creationId xmlns:a16="http://schemas.microsoft.com/office/drawing/2014/main" id="{203FF234-CFCD-4596-9643-684E457A4373}"/>
              </a:ext>
            </a:extLst>
          </p:cNvPr>
          <p:cNvPicPr>
            <a:picLocks noChangeAspect="1"/>
          </p:cNvPicPr>
          <p:nvPr/>
        </p:nvPicPr>
        <p:blipFill>
          <a:blip r:embed="rId2"/>
          <a:stretch>
            <a:fillRect/>
          </a:stretch>
        </p:blipFill>
        <p:spPr>
          <a:xfrm>
            <a:off x="467544" y="3501008"/>
            <a:ext cx="8327533" cy="2931707"/>
          </a:xfrm>
          <a:prstGeom prst="rect">
            <a:avLst/>
          </a:prstGeom>
        </p:spPr>
      </p:pic>
      <p:pic>
        <p:nvPicPr>
          <p:cNvPr id="5" name="图片 4">
            <a:extLst>
              <a:ext uri="{FF2B5EF4-FFF2-40B4-BE49-F238E27FC236}">
                <a16:creationId xmlns:a16="http://schemas.microsoft.com/office/drawing/2014/main" id="{D55C6E84-9B9C-4236-8504-82A13BEC0D7A}"/>
              </a:ext>
            </a:extLst>
          </p:cNvPr>
          <p:cNvPicPr>
            <a:picLocks noChangeAspect="1"/>
          </p:cNvPicPr>
          <p:nvPr/>
        </p:nvPicPr>
        <p:blipFill>
          <a:blip r:embed="rId3"/>
          <a:stretch>
            <a:fillRect/>
          </a:stretch>
        </p:blipFill>
        <p:spPr>
          <a:xfrm>
            <a:off x="4860032" y="1226045"/>
            <a:ext cx="3600400" cy="2218772"/>
          </a:xfrm>
          <a:prstGeom prst="rect">
            <a:avLst/>
          </a:prstGeom>
        </p:spPr>
      </p:pic>
    </p:spTree>
    <p:extLst>
      <p:ext uri="{BB962C8B-B14F-4D97-AF65-F5344CB8AC3E}">
        <p14:creationId xmlns:p14="http://schemas.microsoft.com/office/powerpoint/2010/main" val="4082678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solidFill>
                  <a:srgbClr val="FF0000"/>
                </a:solidFill>
              </a:rPr>
              <a:t>Example - 1</a:t>
            </a:r>
            <a:r>
              <a:rPr lang="zh-CN" altLang="en-US" dirty="0">
                <a:solidFill>
                  <a:srgbClr val="FF0000"/>
                </a:solidFill>
              </a:rPr>
              <a:t>：</a:t>
            </a:r>
            <a:r>
              <a:rPr lang="en-US" altLang="zh-CN" dirty="0">
                <a:solidFill>
                  <a:srgbClr val="FF0000"/>
                </a:solidFill>
              </a:rPr>
              <a:t>Polynomial Regression</a:t>
            </a:r>
          </a:p>
          <a:p>
            <a:pPr>
              <a:buFont typeface="Wingdings" panose="05000000000000000000" pitchFamily="2" charset="2"/>
              <a:buChar char="n"/>
            </a:pPr>
            <a:endParaRPr lang="zh-CN" altLang="en-US" b="1" dirty="0">
              <a:solidFill>
                <a:srgbClr val="0000FF"/>
              </a:solidFill>
            </a:endParaRPr>
          </a:p>
          <a:p>
            <a:endParaRPr lang="zh-CN" altLang="en-US" dirty="0"/>
          </a:p>
        </p:txBody>
      </p:sp>
      <p:pic>
        <p:nvPicPr>
          <p:cNvPr id="4" name="图片 3">
            <a:extLst>
              <a:ext uri="{FF2B5EF4-FFF2-40B4-BE49-F238E27FC236}">
                <a16:creationId xmlns:a16="http://schemas.microsoft.com/office/drawing/2014/main" id="{4FBF00D2-16AD-46C4-8A29-0FC579FDB398}"/>
              </a:ext>
            </a:extLst>
          </p:cNvPr>
          <p:cNvPicPr>
            <a:picLocks noChangeAspect="1"/>
          </p:cNvPicPr>
          <p:nvPr/>
        </p:nvPicPr>
        <p:blipFill>
          <a:blip r:embed="rId4"/>
          <a:stretch>
            <a:fillRect/>
          </a:stretch>
        </p:blipFill>
        <p:spPr>
          <a:xfrm>
            <a:off x="457200" y="4617815"/>
            <a:ext cx="3026229" cy="1821290"/>
          </a:xfrm>
          <a:prstGeom prst="rect">
            <a:avLst/>
          </a:prstGeom>
        </p:spPr>
      </p:pic>
      <p:graphicFrame>
        <p:nvGraphicFramePr>
          <p:cNvPr id="6" name="对象 5">
            <a:extLst>
              <a:ext uri="{FF2B5EF4-FFF2-40B4-BE49-F238E27FC236}">
                <a16:creationId xmlns:a16="http://schemas.microsoft.com/office/drawing/2014/main" id="{D7DFAD85-D630-430E-9C07-8A9924279E2C}"/>
              </a:ext>
            </a:extLst>
          </p:cNvPr>
          <p:cNvGraphicFramePr>
            <a:graphicFrameLocks noChangeAspect="1"/>
          </p:cNvGraphicFramePr>
          <p:nvPr>
            <p:extLst>
              <p:ext uri="{D42A27DB-BD31-4B8C-83A1-F6EECF244321}">
                <p14:modId xmlns:p14="http://schemas.microsoft.com/office/powerpoint/2010/main" val="10204002"/>
              </p:ext>
            </p:extLst>
          </p:nvPr>
        </p:nvGraphicFramePr>
        <p:xfrm>
          <a:off x="275457" y="7314729"/>
          <a:ext cx="4280417" cy="850298"/>
        </p:xfrm>
        <a:graphic>
          <a:graphicData uri="http://schemas.openxmlformats.org/presentationml/2006/ole">
            <mc:AlternateContent xmlns:mc="http://schemas.openxmlformats.org/markup-compatibility/2006">
              <mc:Choice xmlns:v="urn:schemas-microsoft-com:vml" Requires="v">
                <p:oleObj spid="_x0000_s5121" name="BMP 图像" r:id="rId5" imgW="3524400" imgH="700200" progId="Paint.Picture">
                  <p:embed/>
                </p:oleObj>
              </mc:Choice>
              <mc:Fallback>
                <p:oleObj name="BMP 图像" r:id="rId5" imgW="3524400" imgH="700200" progId="Paint.Picture">
                  <p:embed/>
                  <p:pic>
                    <p:nvPicPr>
                      <p:cNvPr id="6" name="对象 5">
                        <a:extLst>
                          <a:ext uri="{FF2B5EF4-FFF2-40B4-BE49-F238E27FC236}">
                            <a16:creationId xmlns:a16="http://schemas.microsoft.com/office/drawing/2014/main" id="{D7DFAD85-D630-430E-9C07-8A9924279E2C}"/>
                          </a:ext>
                        </a:extLst>
                      </p:cNvPr>
                      <p:cNvPicPr/>
                      <p:nvPr/>
                    </p:nvPicPr>
                    <p:blipFill>
                      <a:blip r:embed="rId6"/>
                      <a:stretch>
                        <a:fillRect/>
                      </a:stretch>
                    </p:blipFill>
                    <p:spPr>
                      <a:xfrm>
                        <a:off x="275457" y="7314729"/>
                        <a:ext cx="4280417" cy="850298"/>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2A016988-45FD-4575-8CF0-AAAE478DF3B4}"/>
              </a:ext>
            </a:extLst>
          </p:cNvPr>
          <p:cNvPicPr>
            <a:picLocks noChangeAspect="1"/>
          </p:cNvPicPr>
          <p:nvPr/>
        </p:nvPicPr>
        <p:blipFill>
          <a:blip r:embed="rId7"/>
          <a:stretch>
            <a:fillRect/>
          </a:stretch>
        </p:blipFill>
        <p:spPr>
          <a:xfrm>
            <a:off x="2912460" y="4239024"/>
            <a:ext cx="2617579" cy="1261255"/>
          </a:xfrm>
          <a:prstGeom prst="rect">
            <a:avLst/>
          </a:prstGeom>
        </p:spPr>
      </p:pic>
      <p:pic>
        <p:nvPicPr>
          <p:cNvPr id="8" name="图片 7">
            <a:extLst>
              <a:ext uri="{FF2B5EF4-FFF2-40B4-BE49-F238E27FC236}">
                <a16:creationId xmlns:a16="http://schemas.microsoft.com/office/drawing/2014/main" id="{4FCB885F-9EBC-4C54-8B5C-6CA24CFB77E6}"/>
              </a:ext>
            </a:extLst>
          </p:cNvPr>
          <p:cNvPicPr>
            <a:picLocks noChangeAspect="1"/>
          </p:cNvPicPr>
          <p:nvPr/>
        </p:nvPicPr>
        <p:blipFill>
          <a:blip r:embed="rId8"/>
          <a:stretch>
            <a:fillRect/>
          </a:stretch>
        </p:blipFill>
        <p:spPr>
          <a:xfrm>
            <a:off x="5530039" y="4242824"/>
            <a:ext cx="3156761" cy="2237423"/>
          </a:xfrm>
          <a:prstGeom prst="rect">
            <a:avLst/>
          </a:prstGeom>
        </p:spPr>
      </p:pic>
      <p:pic>
        <p:nvPicPr>
          <p:cNvPr id="9" name="图片 8"/>
          <p:cNvPicPr>
            <a:picLocks noChangeAspect="1"/>
          </p:cNvPicPr>
          <p:nvPr/>
        </p:nvPicPr>
        <p:blipFill>
          <a:blip r:embed="rId9"/>
          <a:stretch>
            <a:fillRect/>
          </a:stretch>
        </p:blipFill>
        <p:spPr>
          <a:xfrm>
            <a:off x="749495" y="2460538"/>
            <a:ext cx="6659926" cy="1311804"/>
          </a:xfrm>
          <a:prstGeom prst="rect">
            <a:avLst/>
          </a:prstGeom>
        </p:spPr>
      </p:pic>
    </p:spTree>
    <p:extLst>
      <p:ext uri="{BB962C8B-B14F-4D97-AF65-F5344CB8AC3E}">
        <p14:creationId xmlns:p14="http://schemas.microsoft.com/office/powerpoint/2010/main" val="55172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b="1" dirty="0">
                <a:solidFill>
                  <a:srgbClr val="FF0000"/>
                </a:solidFill>
              </a:rPr>
              <a:t>Rejection Sampling </a:t>
            </a:r>
          </a:p>
          <a:p>
            <a:pPr>
              <a:buFont typeface="Wingdings" panose="05000000000000000000" pitchFamily="2" charset="2"/>
              <a:buChar char="n"/>
              <a:defRPr/>
            </a:pPr>
            <a:r>
              <a:rPr lang="en-US" altLang="zh-CN" sz="2400" b="1" dirty="0"/>
              <a:t>Efficiency of rejection sampling </a:t>
            </a:r>
          </a:p>
          <a:p>
            <a:endParaRPr lang="zh-CN" altLang="en-US" dirty="0"/>
          </a:p>
        </p:txBody>
      </p:sp>
      <p:pic>
        <p:nvPicPr>
          <p:cNvPr id="4" name="图片 3">
            <a:extLst>
              <a:ext uri="{FF2B5EF4-FFF2-40B4-BE49-F238E27FC236}">
                <a16:creationId xmlns:a16="http://schemas.microsoft.com/office/drawing/2014/main" id="{F8CABD67-74C0-45AC-A0E3-158D1CB41DCF}"/>
              </a:ext>
            </a:extLst>
          </p:cNvPr>
          <p:cNvPicPr>
            <a:picLocks noChangeAspect="1"/>
          </p:cNvPicPr>
          <p:nvPr/>
        </p:nvPicPr>
        <p:blipFill>
          <a:blip r:embed="rId3"/>
          <a:stretch>
            <a:fillRect/>
          </a:stretch>
        </p:blipFill>
        <p:spPr>
          <a:xfrm>
            <a:off x="462242" y="3070578"/>
            <a:ext cx="7454003" cy="3493631"/>
          </a:xfrm>
          <a:prstGeom prst="rect">
            <a:avLst/>
          </a:prstGeom>
        </p:spPr>
      </p:pic>
    </p:spTree>
    <p:extLst>
      <p:ext uri="{BB962C8B-B14F-4D97-AF65-F5344CB8AC3E}">
        <p14:creationId xmlns:p14="http://schemas.microsoft.com/office/powerpoint/2010/main" val="40385791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B9809-6A69-42C8-ADCE-7B0020750D8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7197C937-6163-4ED3-8FBD-433BA52BB47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pPr>
            <a:r>
              <a:rPr lang="en-US" altLang="zh-CN" b="1" dirty="0"/>
              <a:t>Efficiency of </a:t>
            </a:r>
            <a:r>
              <a:rPr lang="en-US" altLang="zh-CN" b="1" dirty="0">
                <a:solidFill>
                  <a:srgbClr val="FF0000"/>
                </a:solidFill>
              </a:rPr>
              <a:t>rejection sampling </a:t>
            </a:r>
          </a:p>
          <a:p>
            <a:pPr marL="0" indent="0">
              <a:buNone/>
            </a:pPr>
            <a:endParaRPr lang="zh-CN" altLang="en-US" dirty="0"/>
          </a:p>
        </p:txBody>
      </p:sp>
      <p:pic>
        <p:nvPicPr>
          <p:cNvPr id="4" name="图片 3">
            <a:extLst>
              <a:ext uri="{FF2B5EF4-FFF2-40B4-BE49-F238E27FC236}">
                <a16:creationId xmlns:a16="http://schemas.microsoft.com/office/drawing/2014/main" id="{CBA1D19F-21B1-4C5F-B637-79638471F33A}"/>
              </a:ext>
            </a:extLst>
          </p:cNvPr>
          <p:cNvPicPr>
            <a:picLocks noChangeAspect="1"/>
          </p:cNvPicPr>
          <p:nvPr/>
        </p:nvPicPr>
        <p:blipFill>
          <a:blip r:embed="rId2"/>
          <a:stretch>
            <a:fillRect/>
          </a:stretch>
        </p:blipFill>
        <p:spPr>
          <a:xfrm>
            <a:off x="539552" y="2629694"/>
            <a:ext cx="3528392" cy="2210044"/>
          </a:xfrm>
          <a:prstGeom prst="rect">
            <a:avLst/>
          </a:prstGeom>
        </p:spPr>
      </p:pic>
      <p:pic>
        <p:nvPicPr>
          <p:cNvPr id="5" name="图片 4">
            <a:extLst>
              <a:ext uri="{FF2B5EF4-FFF2-40B4-BE49-F238E27FC236}">
                <a16:creationId xmlns:a16="http://schemas.microsoft.com/office/drawing/2014/main" id="{B8EFDAF8-6800-4504-AC50-FC67597F0984}"/>
              </a:ext>
            </a:extLst>
          </p:cNvPr>
          <p:cNvPicPr>
            <a:picLocks noChangeAspect="1"/>
          </p:cNvPicPr>
          <p:nvPr/>
        </p:nvPicPr>
        <p:blipFill>
          <a:blip r:embed="rId3"/>
          <a:stretch>
            <a:fillRect/>
          </a:stretch>
        </p:blipFill>
        <p:spPr>
          <a:xfrm>
            <a:off x="539552" y="4869160"/>
            <a:ext cx="7420133" cy="1782899"/>
          </a:xfrm>
          <a:prstGeom prst="rect">
            <a:avLst/>
          </a:prstGeom>
        </p:spPr>
      </p:pic>
      <p:pic>
        <p:nvPicPr>
          <p:cNvPr id="6" name="图片 5">
            <a:extLst>
              <a:ext uri="{FF2B5EF4-FFF2-40B4-BE49-F238E27FC236}">
                <a16:creationId xmlns:a16="http://schemas.microsoft.com/office/drawing/2014/main" id="{44E2D7D4-6045-443C-8656-8C187859E44B}"/>
              </a:ext>
            </a:extLst>
          </p:cNvPr>
          <p:cNvPicPr>
            <a:picLocks noChangeAspect="1"/>
          </p:cNvPicPr>
          <p:nvPr/>
        </p:nvPicPr>
        <p:blipFill>
          <a:blip r:embed="rId4"/>
          <a:stretch>
            <a:fillRect/>
          </a:stretch>
        </p:blipFill>
        <p:spPr>
          <a:xfrm>
            <a:off x="5292080" y="2780928"/>
            <a:ext cx="3047609" cy="2210044"/>
          </a:xfrm>
          <a:prstGeom prst="rect">
            <a:avLst/>
          </a:prstGeom>
        </p:spPr>
      </p:pic>
    </p:spTree>
    <p:extLst>
      <p:ext uri="{BB962C8B-B14F-4D97-AF65-F5344CB8AC3E}">
        <p14:creationId xmlns:p14="http://schemas.microsoft.com/office/powerpoint/2010/main" val="26153091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pPr>
            <a:r>
              <a:rPr lang="en-US" altLang="zh-CN" sz="2400" b="1" dirty="0">
                <a:solidFill>
                  <a:srgbClr val="FF0000"/>
                </a:solidFill>
              </a:rPr>
              <a:t>Multivariate Sampling </a:t>
            </a:r>
          </a:p>
          <a:p>
            <a:pPr marL="0" indent="0">
              <a:buNone/>
            </a:pPr>
            <a:endParaRPr lang="zh-CN" altLang="en-US" dirty="0"/>
          </a:p>
        </p:txBody>
      </p:sp>
      <p:pic>
        <p:nvPicPr>
          <p:cNvPr id="4" name="图片 3">
            <a:extLst>
              <a:ext uri="{FF2B5EF4-FFF2-40B4-BE49-F238E27FC236}">
                <a16:creationId xmlns:a16="http://schemas.microsoft.com/office/drawing/2014/main" id="{E1C6B6FA-AB3D-4BEA-82CF-EF507F7B3211}"/>
              </a:ext>
            </a:extLst>
          </p:cNvPr>
          <p:cNvPicPr>
            <a:picLocks noChangeAspect="1"/>
          </p:cNvPicPr>
          <p:nvPr/>
        </p:nvPicPr>
        <p:blipFill>
          <a:blip r:embed="rId2"/>
          <a:stretch>
            <a:fillRect/>
          </a:stretch>
        </p:blipFill>
        <p:spPr>
          <a:xfrm>
            <a:off x="537507" y="2708920"/>
            <a:ext cx="8600454" cy="2808312"/>
          </a:xfrm>
          <a:prstGeom prst="rect">
            <a:avLst/>
          </a:prstGeom>
        </p:spPr>
      </p:pic>
    </p:spTree>
    <p:extLst>
      <p:ext uri="{BB962C8B-B14F-4D97-AF65-F5344CB8AC3E}">
        <p14:creationId xmlns:p14="http://schemas.microsoft.com/office/powerpoint/2010/main" val="11667112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pPr>
            <a:r>
              <a:rPr lang="en-US" altLang="zh-CN" b="1" dirty="0">
                <a:solidFill>
                  <a:srgbClr val="FF0000"/>
                </a:solidFill>
              </a:rPr>
              <a:t>Multivariate Sampling </a:t>
            </a:r>
          </a:p>
          <a:p>
            <a:pPr marL="0" indent="0">
              <a:buNone/>
            </a:pPr>
            <a:endParaRPr lang="zh-CN" altLang="en-US" dirty="0"/>
          </a:p>
        </p:txBody>
      </p:sp>
      <p:pic>
        <p:nvPicPr>
          <p:cNvPr id="5" name="图片 4">
            <a:extLst>
              <a:ext uri="{FF2B5EF4-FFF2-40B4-BE49-F238E27FC236}">
                <a16:creationId xmlns:a16="http://schemas.microsoft.com/office/drawing/2014/main" id="{BECE6B11-E1EC-4526-9466-0BA058EA9595}"/>
              </a:ext>
            </a:extLst>
          </p:cNvPr>
          <p:cNvPicPr>
            <a:picLocks noChangeAspect="1"/>
          </p:cNvPicPr>
          <p:nvPr/>
        </p:nvPicPr>
        <p:blipFill>
          <a:blip r:embed="rId2"/>
          <a:stretch>
            <a:fillRect/>
          </a:stretch>
        </p:blipFill>
        <p:spPr>
          <a:xfrm>
            <a:off x="539552" y="2693812"/>
            <a:ext cx="7272808" cy="2538298"/>
          </a:xfrm>
          <a:prstGeom prst="rect">
            <a:avLst/>
          </a:prstGeom>
        </p:spPr>
      </p:pic>
    </p:spTree>
    <p:extLst>
      <p:ext uri="{BB962C8B-B14F-4D97-AF65-F5344CB8AC3E}">
        <p14:creationId xmlns:p14="http://schemas.microsoft.com/office/powerpoint/2010/main" val="5570003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pPr>
            <a:endParaRPr lang="en-US" altLang="zh-CN" b="1" dirty="0">
              <a:solidFill>
                <a:srgbClr val="FF0000"/>
              </a:solidFill>
            </a:endParaRPr>
          </a:p>
          <a:p>
            <a:pPr marL="0" indent="0">
              <a:buNone/>
            </a:pPr>
            <a:endParaRPr lang="en-US" altLang="zh-CN" b="1" dirty="0">
              <a:solidFill>
                <a:srgbClr val="FF0000"/>
              </a:solidFill>
            </a:endParaRPr>
          </a:p>
          <a:p>
            <a:pPr marL="0" indent="0" algn="ctr">
              <a:buNone/>
            </a:pPr>
            <a:r>
              <a:rPr lang="en-US" altLang="zh-CN" b="1" dirty="0">
                <a:solidFill>
                  <a:srgbClr val="FF0000"/>
                </a:solidFill>
              </a:rPr>
              <a:t>Ancestral Sampling</a:t>
            </a:r>
            <a:endParaRPr lang="zh-CN" altLang="en-US" dirty="0"/>
          </a:p>
        </p:txBody>
      </p:sp>
    </p:spTree>
    <p:extLst>
      <p:ext uri="{BB962C8B-B14F-4D97-AF65-F5344CB8AC3E}">
        <p14:creationId xmlns:p14="http://schemas.microsoft.com/office/powerpoint/2010/main" val="36979051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rPr>
              <a:t>Ancestral Sampling</a:t>
            </a:r>
            <a:endParaRPr lang="zh-CN" altLang="en-US" sz="2400" dirty="0"/>
          </a:p>
        </p:txBody>
      </p:sp>
      <p:pic>
        <p:nvPicPr>
          <p:cNvPr id="4" name="图片 3">
            <a:extLst>
              <a:ext uri="{FF2B5EF4-FFF2-40B4-BE49-F238E27FC236}">
                <a16:creationId xmlns:a16="http://schemas.microsoft.com/office/drawing/2014/main" id="{6E7A2C22-8FE6-40AD-AF9B-3D2757A446C4}"/>
              </a:ext>
            </a:extLst>
          </p:cNvPr>
          <p:cNvPicPr>
            <a:picLocks noChangeAspect="1"/>
          </p:cNvPicPr>
          <p:nvPr/>
        </p:nvPicPr>
        <p:blipFill>
          <a:blip r:embed="rId2"/>
          <a:stretch>
            <a:fillRect/>
          </a:stretch>
        </p:blipFill>
        <p:spPr>
          <a:xfrm>
            <a:off x="457200" y="2611987"/>
            <a:ext cx="8435280" cy="2670323"/>
          </a:xfrm>
          <a:prstGeom prst="rect">
            <a:avLst/>
          </a:prstGeom>
        </p:spPr>
      </p:pic>
      <p:pic>
        <p:nvPicPr>
          <p:cNvPr id="5" name="图片 4">
            <a:extLst>
              <a:ext uri="{FF2B5EF4-FFF2-40B4-BE49-F238E27FC236}">
                <a16:creationId xmlns:a16="http://schemas.microsoft.com/office/drawing/2014/main" id="{29DA9670-2AA4-4E9B-AC2C-C0648512C630}"/>
              </a:ext>
            </a:extLst>
          </p:cNvPr>
          <p:cNvPicPr>
            <a:picLocks noChangeAspect="1"/>
          </p:cNvPicPr>
          <p:nvPr/>
        </p:nvPicPr>
        <p:blipFill>
          <a:blip r:embed="rId3"/>
          <a:stretch>
            <a:fillRect/>
          </a:stretch>
        </p:blipFill>
        <p:spPr>
          <a:xfrm>
            <a:off x="6451329" y="332656"/>
            <a:ext cx="2626343" cy="2096769"/>
          </a:xfrm>
          <a:prstGeom prst="rect">
            <a:avLst/>
          </a:prstGeom>
        </p:spPr>
      </p:pic>
    </p:spTree>
    <p:extLst>
      <p:ext uri="{BB962C8B-B14F-4D97-AF65-F5344CB8AC3E}">
        <p14:creationId xmlns:p14="http://schemas.microsoft.com/office/powerpoint/2010/main" val="18716049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rPr>
              <a:t>Ancestral Sampling</a:t>
            </a:r>
            <a:endParaRPr lang="zh-CN" altLang="en-US" sz="2400" dirty="0"/>
          </a:p>
        </p:txBody>
      </p:sp>
      <p:pic>
        <p:nvPicPr>
          <p:cNvPr id="4" name="图片 3">
            <a:extLst>
              <a:ext uri="{FF2B5EF4-FFF2-40B4-BE49-F238E27FC236}">
                <a16:creationId xmlns:a16="http://schemas.microsoft.com/office/drawing/2014/main" id="{1DA163D8-9B8C-46A4-BBF1-0E34130764AB}"/>
              </a:ext>
            </a:extLst>
          </p:cNvPr>
          <p:cNvPicPr>
            <a:picLocks noChangeAspect="1"/>
          </p:cNvPicPr>
          <p:nvPr/>
        </p:nvPicPr>
        <p:blipFill>
          <a:blip r:embed="rId2"/>
          <a:stretch>
            <a:fillRect/>
          </a:stretch>
        </p:blipFill>
        <p:spPr>
          <a:xfrm>
            <a:off x="539552" y="2636912"/>
            <a:ext cx="8147248" cy="2114025"/>
          </a:xfrm>
          <a:prstGeom prst="rect">
            <a:avLst/>
          </a:prstGeom>
        </p:spPr>
      </p:pic>
    </p:spTree>
    <p:extLst>
      <p:ext uri="{BB962C8B-B14F-4D97-AF65-F5344CB8AC3E}">
        <p14:creationId xmlns:p14="http://schemas.microsoft.com/office/powerpoint/2010/main" val="40949822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sz="2400" b="1" dirty="0">
                <a:solidFill>
                  <a:srgbClr val="FF0000"/>
                </a:solidFill>
              </a:rPr>
              <a:t>Problem of Ancestral Sampling</a:t>
            </a:r>
            <a:endParaRPr lang="zh-CN" altLang="en-US" sz="2400" dirty="0"/>
          </a:p>
        </p:txBody>
      </p:sp>
      <p:pic>
        <p:nvPicPr>
          <p:cNvPr id="4" name="图片 3">
            <a:extLst>
              <a:ext uri="{FF2B5EF4-FFF2-40B4-BE49-F238E27FC236}">
                <a16:creationId xmlns:a16="http://schemas.microsoft.com/office/drawing/2014/main" id="{8FFA8F3E-F980-44F0-B2DD-45E050217D9B}"/>
              </a:ext>
            </a:extLst>
          </p:cNvPr>
          <p:cNvPicPr>
            <a:picLocks noChangeAspect="1"/>
          </p:cNvPicPr>
          <p:nvPr/>
        </p:nvPicPr>
        <p:blipFill>
          <a:blip r:embed="rId2"/>
          <a:stretch>
            <a:fillRect/>
          </a:stretch>
        </p:blipFill>
        <p:spPr>
          <a:xfrm>
            <a:off x="395536" y="2564904"/>
            <a:ext cx="7257891" cy="4047458"/>
          </a:xfrm>
          <a:prstGeom prst="rect">
            <a:avLst/>
          </a:prstGeom>
        </p:spPr>
      </p:pic>
    </p:spTree>
    <p:extLst>
      <p:ext uri="{BB962C8B-B14F-4D97-AF65-F5344CB8AC3E}">
        <p14:creationId xmlns:p14="http://schemas.microsoft.com/office/powerpoint/2010/main" val="11718845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 </a:t>
            </a:r>
            <a:r>
              <a:rPr lang="en-US" altLang="zh-CN" b="1" dirty="0">
                <a:solidFill>
                  <a:srgbClr val="FF0000"/>
                </a:solidFill>
              </a:rPr>
              <a:t>Importance Sampling</a:t>
            </a:r>
          </a:p>
          <a:p>
            <a:pPr>
              <a:buFont typeface="Wingdings" panose="05000000000000000000" pitchFamily="2" charset="2"/>
              <a:buChar char="n"/>
              <a:defRPr/>
            </a:pPr>
            <a:r>
              <a:rPr lang="en-US" altLang="zh-CN" b="1" dirty="0">
                <a:solidFill>
                  <a:srgbClr val="FF0000"/>
                </a:solidFill>
              </a:rPr>
              <a:t>Approach</a:t>
            </a:r>
          </a:p>
          <a:p>
            <a:pPr>
              <a:buFont typeface="Wingdings" panose="05000000000000000000" pitchFamily="2" charset="2"/>
              <a:buChar char="n"/>
              <a:defRPr/>
            </a:pPr>
            <a:endParaRPr lang="zh-CN" altLang="en-US" dirty="0"/>
          </a:p>
        </p:txBody>
      </p:sp>
      <p:pic>
        <p:nvPicPr>
          <p:cNvPr id="4" name="图片 3">
            <a:extLst>
              <a:ext uri="{FF2B5EF4-FFF2-40B4-BE49-F238E27FC236}">
                <a16:creationId xmlns:a16="http://schemas.microsoft.com/office/drawing/2014/main" id="{C24B8563-F531-4580-A051-6C3F92EB3DEA}"/>
              </a:ext>
            </a:extLst>
          </p:cNvPr>
          <p:cNvPicPr>
            <a:picLocks noChangeAspect="1"/>
          </p:cNvPicPr>
          <p:nvPr/>
        </p:nvPicPr>
        <p:blipFill>
          <a:blip r:embed="rId2"/>
          <a:stretch>
            <a:fillRect/>
          </a:stretch>
        </p:blipFill>
        <p:spPr>
          <a:xfrm>
            <a:off x="506862" y="2636912"/>
            <a:ext cx="8196910" cy="2376264"/>
          </a:xfrm>
          <a:prstGeom prst="rect">
            <a:avLst/>
          </a:prstGeom>
        </p:spPr>
      </p:pic>
    </p:spTree>
    <p:extLst>
      <p:ext uri="{BB962C8B-B14F-4D97-AF65-F5344CB8AC3E}">
        <p14:creationId xmlns:p14="http://schemas.microsoft.com/office/powerpoint/2010/main" val="1825341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 </a:t>
            </a:r>
            <a:r>
              <a:rPr lang="en-US" altLang="zh-CN" b="1" dirty="0">
                <a:solidFill>
                  <a:srgbClr val="FF0000"/>
                </a:solidFill>
              </a:rPr>
              <a:t>Importance Sampling</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Naïve Method: Grid Sampling</a:t>
            </a:r>
          </a:p>
          <a:p>
            <a:pPr>
              <a:buFont typeface="Wingdings" panose="05000000000000000000" pitchFamily="2" charset="2"/>
              <a:buChar char="n"/>
              <a:defRPr/>
            </a:pPr>
            <a:endParaRPr lang="zh-CN" altLang="en-US" dirty="0"/>
          </a:p>
        </p:txBody>
      </p:sp>
      <p:pic>
        <p:nvPicPr>
          <p:cNvPr id="5" name="图片 4">
            <a:extLst>
              <a:ext uri="{FF2B5EF4-FFF2-40B4-BE49-F238E27FC236}">
                <a16:creationId xmlns:a16="http://schemas.microsoft.com/office/drawing/2014/main" id="{251923AF-7ED1-4B1E-A2AE-1BDDC5BBDB07}"/>
              </a:ext>
            </a:extLst>
          </p:cNvPr>
          <p:cNvPicPr>
            <a:picLocks noChangeAspect="1"/>
          </p:cNvPicPr>
          <p:nvPr/>
        </p:nvPicPr>
        <p:blipFill>
          <a:blip r:embed="rId2"/>
          <a:stretch>
            <a:fillRect/>
          </a:stretch>
        </p:blipFill>
        <p:spPr>
          <a:xfrm>
            <a:off x="483049" y="2652962"/>
            <a:ext cx="8229600" cy="2000174"/>
          </a:xfrm>
          <a:prstGeom prst="rect">
            <a:avLst/>
          </a:prstGeom>
        </p:spPr>
      </p:pic>
    </p:spTree>
    <p:extLst>
      <p:ext uri="{BB962C8B-B14F-4D97-AF65-F5344CB8AC3E}">
        <p14:creationId xmlns:p14="http://schemas.microsoft.com/office/powerpoint/2010/main" val="3500261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solidFill>
                  <a:srgbClr val="FF0000"/>
                </a:solidFill>
              </a:rPr>
              <a:t>Example -1</a:t>
            </a:r>
            <a:r>
              <a:rPr lang="zh-CN" altLang="en-US" dirty="0">
                <a:solidFill>
                  <a:srgbClr val="FF0000"/>
                </a:solidFill>
              </a:rPr>
              <a:t>：</a:t>
            </a:r>
            <a:r>
              <a:rPr lang="en-US" altLang="zh-CN" dirty="0">
                <a:solidFill>
                  <a:srgbClr val="FF0000"/>
                </a:solidFill>
              </a:rPr>
              <a:t>Polynomial Regression</a:t>
            </a:r>
          </a:p>
          <a:p>
            <a:pPr>
              <a:buFont typeface="Wingdings" panose="05000000000000000000" pitchFamily="2" charset="2"/>
              <a:buChar char="n"/>
            </a:pPr>
            <a:r>
              <a:rPr lang="en-US" altLang="zh-CN" dirty="0"/>
              <a:t>Joint distribution</a:t>
            </a:r>
          </a:p>
          <a:p>
            <a:pPr>
              <a:buFont typeface="Wingdings" panose="05000000000000000000" pitchFamily="2" charset="2"/>
              <a:buChar char="n"/>
            </a:pPr>
            <a:endParaRPr lang="zh-CN" altLang="en-US" b="1" dirty="0">
              <a:solidFill>
                <a:srgbClr val="0000FF"/>
              </a:solidFill>
            </a:endParaRPr>
          </a:p>
          <a:p>
            <a:endParaRPr lang="zh-CN" altLang="en-US" dirty="0"/>
          </a:p>
        </p:txBody>
      </p:sp>
      <p:graphicFrame>
        <p:nvGraphicFramePr>
          <p:cNvPr id="6" name="对象 5">
            <a:extLst>
              <a:ext uri="{FF2B5EF4-FFF2-40B4-BE49-F238E27FC236}">
                <a16:creationId xmlns:a16="http://schemas.microsoft.com/office/drawing/2014/main" id="{D7DFAD85-D630-430E-9C07-8A9924279E2C}"/>
              </a:ext>
            </a:extLst>
          </p:cNvPr>
          <p:cNvGraphicFramePr>
            <a:graphicFrameLocks noChangeAspect="1"/>
          </p:cNvGraphicFramePr>
          <p:nvPr>
            <p:extLst>
              <p:ext uri="{D42A27DB-BD31-4B8C-83A1-F6EECF244321}">
                <p14:modId xmlns:p14="http://schemas.microsoft.com/office/powerpoint/2010/main" val="1566392580"/>
              </p:ext>
            </p:extLst>
          </p:nvPr>
        </p:nvGraphicFramePr>
        <p:xfrm>
          <a:off x="827584" y="4878209"/>
          <a:ext cx="6458814" cy="1283033"/>
        </p:xfrm>
        <a:graphic>
          <a:graphicData uri="http://schemas.openxmlformats.org/presentationml/2006/ole">
            <mc:AlternateContent xmlns:mc="http://schemas.openxmlformats.org/markup-compatibility/2006">
              <mc:Choice xmlns:v="urn:schemas-microsoft-com:vml" Requires="v">
                <p:oleObj spid="_x0000_s6145" name="BMP 图像" r:id="rId4" imgW="3524400" imgH="700200" progId="Paint.Picture">
                  <p:embed/>
                </p:oleObj>
              </mc:Choice>
              <mc:Fallback>
                <p:oleObj name="BMP 图像" r:id="rId4" imgW="3524400" imgH="700200" progId="Paint.Picture">
                  <p:embed/>
                  <p:pic>
                    <p:nvPicPr>
                      <p:cNvPr id="6" name="对象 5">
                        <a:extLst>
                          <a:ext uri="{FF2B5EF4-FFF2-40B4-BE49-F238E27FC236}">
                            <a16:creationId xmlns:a16="http://schemas.microsoft.com/office/drawing/2014/main" id="{D7DFAD85-D630-430E-9C07-8A9924279E2C}"/>
                          </a:ext>
                        </a:extLst>
                      </p:cNvPr>
                      <p:cNvPicPr/>
                      <p:nvPr/>
                    </p:nvPicPr>
                    <p:blipFill>
                      <a:blip r:embed="rId5"/>
                      <a:stretch>
                        <a:fillRect/>
                      </a:stretch>
                    </p:blipFill>
                    <p:spPr>
                      <a:xfrm>
                        <a:off x="827584" y="4878209"/>
                        <a:ext cx="6458814" cy="1283033"/>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4FCB885F-9EBC-4C54-8B5C-6CA24CFB77E6}"/>
              </a:ext>
            </a:extLst>
          </p:cNvPr>
          <p:cNvPicPr>
            <a:picLocks noChangeAspect="1"/>
          </p:cNvPicPr>
          <p:nvPr/>
        </p:nvPicPr>
        <p:blipFill>
          <a:blip r:embed="rId6"/>
          <a:stretch>
            <a:fillRect/>
          </a:stretch>
        </p:blipFill>
        <p:spPr>
          <a:xfrm>
            <a:off x="4200393" y="2172509"/>
            <a:ext cx="3316514" cy="2350652"/>
          </a:xfrm>
          <a:prstGeom prst="rect">
            <a:avLst/>
          </a:prstGeom>
        </p:spPr>
      </p:pic>
      <p:pic>
        <p:nvPicPr>
          <p:cNvPr id="5" name="图片 4">
            <a:extLst>
              <a:ext uri="{FF2B5EF4-FFF2-40B4-BE49-F238E27FC236}">
                <a16:creationId xmlns:a16="http://schemas.microsoft.com/office/drawing/2014/main" id="{D5479EE4-E800-4C1B-989D-CCC399AD6E1D}"/>
              </a:ext>
            </a:extLst>
          </p:cNvPr>
          <p:cNvPicPr>
            <a:picLocks noChangeAspect="1"/>
          </p:cNvPicPr>
          <p:nvPr/>
        </p:nvPicPr>
        <p:blipFill>
          <a:blip r:embed="rId7"/>
          <a:stretch>
            <a:fillRect/>
          </a:stretch>
        </p:blipFill>
        <p:spPr>
          <a:xfrm>
            <a:off x="-2023286" y="6308725"/>
            <a:ext cx="2480486" cy="2525260"/>
          </a:xfrm>
          <a:prstGeom prst="rect">
            <a:avLst/>
          </a:prstGeom>
        </p:spPr>
      </p:pic>
      <p:pic>
        <p:nvPicPr>
          <p:cNvPr id="9" name="图片 8">
            <a:extLst>
              <a:ext uri="{FF2B5EF4-FFF2-40B4-BE49-F238E27FC236}">
                <a16:creationId xmlns:a16="http://schemas.microsoft.com/office/drawing/2014/main" id="{66245EAE-211C-4EC7-8436-DCC0FC782AAB}"/>
              </a:ext>
            </a:extLst>
          </p:cNvPr>
          <p:cNvPicPr>
            <a:picLocks noChangeAspect="1"/>
          </p:cNvPicPr>
          <p:nvPr/>
        </p:nvPicPr>
        <p:blipFill>
          <a:blip r:embed="rId8"/>
          <a:stretch>
            <a:fillRect/>
          </a:stretch>
        </p:blipFill>
        <p:spPr>
          <a:xfrm>
            <a:off x="3030501" y="7079447"/>
            <a:ext cx="5656299" cy="1028902"/>
          </a:xfrm>
          <a:prstGeom prst="rect">
            <a:avLst/>
          </a:prstGeom>
        </p:spPr>
      </p:pic>
    </p:spTree>
    <p:extLst>
      <p:ext uri="{BB962C8B-B14F-4D97-AF65-F5344CB8AC3E}">
        <p14:creationId xmlns:p14="http://schemas.microsoft.com/office/powerpoint/2010/main" val="350489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 </a:t>
            </a:r>
            <a:r>
              <a:rPr lang="en-US" altLang="zh-CN" b="1" dirty="0">
                <a:solidFill>
                  <a:srgbClr val="FF0000"/>
                </a:solidFill>
              </a:rPr>
              <a:t>Importance Sampling</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Idea</a:t>
            </a:r>
          </a:p>
          <a:p>
            <a:pPr>
              <a:buFont typeface="Wingdings" panose="05000000000000000000" pitchFamily="2" charset="2"/>
              <a:buChar char="n"/>
              <a:defRPr/>
            </a:pPr>
            <a:endParaRPr lang="zh-CN" altLang="en-US" dirty="0"/>
          </a:p>
        </p:txBody>
      </p:sp>
      <p:pic>
        <p:nvPicPr>
          <p:cNvPr id="4" name="图片 3">
            <a:extLst>
              <a:ext uri="{FF2B5EF4-FFF2-40B4-BE49-F238E27FC236}">
                <a16:creationId xmlns:a16="http://schemas.microsoft.com/office/drawing/2014/main" id="{7EE89DCB-4829-4518-A4C6-397D5E6F8B4F}"/>
              </a:ext>
            </a:extLst>
          </p:cNvPr>
          <p:cNvPicPr>
            <a:picLocks noChangeAspect="1"/>
          </p:cNvPicPr>
          <p:nvPr/>
        </p:nvPicPr>
        <p:blipFill>
          <a:blip r:embed="rId2"/>
          <a:stretch>
            <a:fillRect/>
          </a:stretch>
        </p:blipFill>
        <p:spPr>
          <a:xfrm>
            <a:off x="457200" y="2564904"/>
            <a:ext cx="8147248" cy="3104734"/>
          </a:xfrm>
          <a:prstGeom prst="rect">
            <a:avLst/>
          </a:prstGeom>
        </p:spPr>
      </p:pic>
    </p:spTree>
    <p:extLst>
      <p:ext uri="{BB962C8B-B14F-4D97-AF65-F5344CB8AC3E}">
        <p14:creationId xmlns:p14="http://schemas.microsoft.com/office/powerpoint/2010/main" val="12156292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 </a:t>
            </a:r>
            <a:r>
              <a:rPr lang="en-US" altLang="zh-CN" b="1" dirty="0">
                <a:solidFill>
                  <a:srgbClr val="FF0000"/>
                </a:solidFill>
              </a:rPr>
              <a:t>Importance Sampling</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Typical Setting</a:t>
            </a:r>
          </a:p>
        </p:txBody>
      </p:sp>
      <p:pic>
        <p:nvPicPr>
          <p:cNvPr id="5" name="图片 4">
            <a:extLst>
              <a:ext uri="{FF2B5EF4-FFF2-40B4-BE49-F238E27FC236}">
                <a16:creationId xmlns:a16="http://schemas.microsoft.com/office/drawing/2014/main" id="{ED85024F-D68C-4923-B8B2-0343EFEB3A8E}"/>
              </a:ext>
            </a:extLst>
          </p:cNvPr>
          <p:cNvPicPr>
            <a:picLocks noChangeAspect="1"/>
          </p:cNvPicPr>
          <p:nvPr/>
        </p:nvPicPr>
        <p:blipFill>
          <a:blip r:embed="rId2"/>
          <a:stretch>
            <a:fillRect/>
          </a:stretch>
        </p:blipFill>
        <p:spPr>
          <a:xfrm>
            <a:off x="539552" y="2681287"/>
            <a:ext cx="7847856" cy="3916065"/>
          </a:xfrm>
          <a:prstGeom prst="rect">
            <a:avLst/>
          </a:prstGeom>
        </p:spPr>
      </p:pic>
    </p:spTree>
    <p:extLst>
      <p:ext uri="{BB962C8B-B14F-4D97-AF65-F5344CB8AC3E}">
        <p14:creationId xmlns:p14="http://schemas.microsoft.com/office/powerpoint/2010/main" val="2934041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 </a:t>
            </a:r>
            <a:r>
              <a:rPr lang="en-US" altLang="zh-CN" b="1" dirty="0">
                <a:solidFill>
                  <a:srgbClr val="FF0000"/>
                </a:solidFill>
              </a:rPr>
              <a:t>Importance Sampling</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Evaluate the ratio of the constants</a:t>
            </a:r>
          </a:p>
        </p:txBody>
      </p:sp>
      <p:pic>
        <p:nvPicPr>
          <p:cNvPr id="6" name="图片 5">
            <a:extLst>
              <a:ext uri="{FF2B5EF4-FFF2-40B4-BE49-F238E27FC236}">
                <a16:creationId xmlns:a16="http://schemas.microsoft.com/office/drawing/2014/main" id="{1A5588FF-19EB-4303-AAFC-8542563CE9C7}"/>
              </a:ext>
            </a:extLst>
          </p:cNvPr>
          <p:cNvPicPr>
            <a:picLocks noChangeAspect="1"/>
          </p:cNvPicPr>
          <p:nvPr/>
        </p:nvPicPr>
        <p:blipFill>
          <a:blip r:embed="rId2"/>
          <a:stretch>
            <a:fillRect/>
          </a:stretch>
        </p:blipFill>
        <p:spPr>
          <a:xfrm>
            <a:off x="576064" y="2636912"/>
            <a:ext cx="6516216" cy="3833069"/>
          </a:xfrm>
          <a:prstGeom prst="rect">
            <a:avLst/>
          </a:prstGeom>
        </p:spPr>
      </p:pic>
    </p:spTree>
    <p:extLst>
      <p:ext uri="{BB962C8B-B14F-4D97-AF65-F5344CB8AC3E}">
        <p14:creationId xmlns:p14="http://schemas.microsoft.com/office/powerpoint/2010/main" val="18782131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 </a:t>
            </a:r>
            <a:r>
              <a:rPr lang="en-US" altLang="zh-CN" b="1" dirty="0">
                <a:solidFill>
                  <a:srgbClr val="FF0000"/>
                </a:solidFill>
              </a:rPr>
              <a:t>Importance Sampling</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Observations</a:t>
            </a:r>
          </a:p>
        </p:txBody>
      </p:sp>
      <p:pic>
        <p:nvPicPr>
          <p:cNvPr id="5" name="图片 4">
            <a:extLst>
              <a:ext uri="{FF2B5EF4-FFF2-40B4-BE49-F238E27FC236}">
                <a16:creationId xmlns:a16="http://schemas.microsoft.com/office/drawing/2014/main" id="{600267C8-2CA8-4506-9B79-8B81716A1435}"/>
              </a:ext>
            </a:extLst>
          </p:cNvPr>
          <p:cNvPicPr>
            <a:picLocks noChangeAspect="1"/>
          </p:cNvPicPr>
          <p:nvPr/>
        </p:nvPicPr>
        <p:blipFill>
          <a:blip r:embed="rId2"/>
          <a:stretch>
            <a:fillRect/>
          </a:stretch>
        </p:blipFill>
        <p:spPr>
          <a:xfrm>
            <a:off x="486836" y="2640598"/>
            <a:ext cx="8063880" cy="3936267"/>
          </a:xfrm>
          <a:prstGeom prst="rect">
            <a:avLst/>
          </a:prstGeom>
        </p:spPr>
      </p:pic>
    </p:spTree>
    <p:extLst>
      <p:ext uri="{BB962C8B-B14F-4D97-AF65-F5344CB8AC3E}">
        <p14:creationId xmlns:p14="http://schemas.microsoft.com/office/powerpoint/2010/main" val="10947385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r>
              <a:rPr lang="en-US" altLang="zh-CN" b="1" dirty="0">
                <a:solidFill>
                  <a:srgbClr val="FF0000"/>
                </a:solidFill>
              </a:rPr>
              <a:t>Gibbs Sampling</a:t>
            </a: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p:txBody>
      </p:sp>
      <p:pic>
        <p:nvPicPr>
          <p:cNvPr id="5" name="图片 4">
            <a:extLst>
              <a:ext uri="{FF2B5EF4-FFF2-40B4-BE49-F238E27FC236}">
                <a16:creationId xmlns:a16="http://schemas.microsoft.com/office/drawing/2014/main" id="{7B2ACCF8-B1FB-4D15-93F1-6FD18F5A4456}"/>
              </a:ext>
            </a:extLst>
          </p:cNvPr>
          <p:cNvPicPr>
            <a:picLocks noChangeAspect="1"/>
          </p:cNvPicPr>
          <p:nvPr/>
        </p:nvPicPr>
        <p:blipFill>
          <a:blip r:embed="rId2"/>
          <a:stretch>
            <a:fillRect/>
          </a:stretch>
        </p:blipFill>
        <p:spPr>
          <a:xfrm>
            <a:off x="465850" y="2781506"/>
            <a:ext cx="8478276" cy="2448272"/>
          </a:xfrm>
          <a:prstGeom prst="rect">
            <a:avLst/>
          </a:prstGeom>
        </p:spPr>
      </p:pic>
      <p:pic>
        <p:nvPicPr>
          <p:cNvPr id="7" name="图片 6">
            <a:extLst>
              <a:ext uri="{FF2B5EF4-FFF2-40B4-BE49-F238E27FC236}">
                <a16:creationId xmlns:a16="http://schemas.microsoft.com/office/drawing/2014/main" id="{7D6C48C1-582A-4940-A219-AF6CF4E67E87}"/>
              </a:ext>
            </a:extLst>
          </p:cNvPr>
          <p:cNvPicPr>
            <a:picLocks noChangeAspect="1"/>
          </p:cNvPicPr>
          <p:nvPr/>
        </p:nvPicPr>
        <p:blipFill>
          <a:blip r:embed="rId3"/>
          <a:stretch>
            <a:fillRect/>
          </a:stretch>
        </p:blipFill>
        <p:spPr>
          <a:xfrm>
            <a:off x="6823242" y="588746"/>
            <a:ext cx="1872208" cy="2490705"/>
          </a:xfrm>
          <a:prstGeom prst="rect">
            <a:avLst/>
          </a:prstGeom>
        </p:spPr>
      </p:pic>
    </p:spTree>
    <p:extLst>
      <p:ext uri="{BB962C8B-B14F-4D97-AF65-F5344CB8AC3E}">
        <p14:creationId xmlns:p14="http://schemas.microsoft.com/office/powerpoint/2010/main" val="1577419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 </a:t>
            </a:r>
            <a:r>
              <a:rPr lang="en-US" altLang="zh-CN" b="1" dirty="0">
                <a:solidFill>
                  <a:srgbClr val="FF0000"/>
                </a:solidFill>
              </a:rPr>
              <a:t>Gibbs Sampling</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General Recipe</a:t>
            </a: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p:txBody>
      </p:sp>
      <p:pic>
        <p:nvPicPr>
          <p:cNvPr id="4" name="图片 3">
            <a:extLst>
              <a:ext uri="{FF2B5EF4-FFF2-40B4-BE49-F238E27FC236}">
                <a16:creationId xmlns:a16="http://schemas.microsoft.com/office/drawing/2014/main" id="{3B57FE90-A413-41AF-9909-50E64BF0419D}"/>
              </a:ext>
            </a:extLst>
          </p:cNvPr>
          <p:cNvPicPr>
            <a:picLocks noChangeAspect="1"/>
          </p:cNvPicPr>
          <p:nvPr/>
        </p:nvPicPr>
        <p:blipFill>
          <a:blip r:embed="rId2"/>
          <a:stretch>
            <a:fillRect/>
          </a:stretch>
        </p:blipFill>
        <p:spPr>
          <a:xfrm>
            <a:off x="464985" y="2636912"/>
            <a:ext cx="7117432" cy="3199921"/>
          </a:xfrm>
          <a:prstGeom prst="rect">
            <a:avLst/>
          </a:prstGeom>
        </p:spPr>
      </p:pic>
    </p:spTree>
    <p:extLst>
      <p:ext uri="{BB962C8B-B14F-4D97-AF65-F5344CB8AC3E}">
        <p14:creationId xmlns:p14="http://schemas.microsoft.com/office/powerpoint/2010/main" val="41337281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 </a:t>
            </a:r>
            <a:r>
              <a:rPr lang="en-US" altLang="zh-CN" b="1" dirty="0">
                <a:solidFill>
                  <a:srgbClr val="FF0000"/>
                </a:solidFill>
              </a:rPr>
              <a:t>Gibbs Sampling</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Remarks</a:t>
            </a: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p:txBody>
      </p:sp>
      <p:pic>
        <p:nvPicPr>
          <p:cNvPr id="5" name="图片 4">
            <a:extLst>
              <a:ext uri="{FF2B5EF4-FFF2-40B4-BE49-F238E27FC236}">
                <a16:creationId xmlns:a16="http://schemas.microsoft.com/office/drawing/2014/main" id="{43747654-172D-48AC-B724-3348FB797A86}"/>
              </a:ext>
            </a:extLst>
          </p:cNvPr>
          <p:cNvPicPr>
            <a:picLocks noChangeAspect="1"/>
          </p:cNvPicPr>
          <p:nvPr/>
        </p:nvPicPr>
        <p:blipFill>
          <a:blip r:embed="rId2"/>
          <a:stretch>
            <a:fillRect/>
          </a:stretch>
        </p:blipFill>
        <p:spPr>
          <a:xfrm>
            <a:off x="485621" y="2492896"/>
            <a:ext cx="7357351" cy="3168352"/>
          </a:xfrm>
          <a:prstGeom prst="rect">
            <a:avLst/>
          </a:prstGeom>
        </p:spPr>
      </p:pic>
    </p:spTree>
    <p:extLst>
      <p:ext uri="{BB962C8B-B14F-4D97-AF65-F5344CB8AC3E}">
        <p14:creationId xmlns:p14="http://schemas.microsoft.com/office/powerpoint/2010/main" val="19794500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a:t>
            </a:r>
          </a:p>
          <a:p>
            <a:pPr>
              <a:buFont typeface="Wingdings" panose="05000000000000000000" pitchFamily="2" charset="2"/>
              <a:buChar char="n"/>
              <a:defRPr/>
            </a:pPr>
            <a:r>
              <a:rPr lang="en-US" altLang="zh-CN" sz="2400" b="1" dirty="0">
                <a:solidFill>
                  <a:srgbClr val="FF0000"/>
                </a:solidFill>
                <a:latin typeface="Times New Roman" panose="02020603050405020304" pitchFamily="18" charset="0"/>
                <a:cs typeface="Times New Roman" panose="02020603050405020304" pitchFamily="18" charset="0"/>
              </a:rPr>
              <a:t>Gibbs Sampling</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Remarks</a:t>
            </a: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p:txBody>
      </p:sp>
      <p:pic>
        <p:nvPicPr>
          <p:cNvPr id="4" name="图片 3">
            <a:extLst>
              <a:ext uri="{FF2B5EF4-FFF2-40B4-BE49-F238E27FC236}">
                <a16:creationId xmlns:a16="http://schemas.microsoft.com/office/drawing/2014/main" id="{C8AB9D89-FB84-4A14-B920-A5CEBE934819}"/>
              </a:ext>
            </a:extLst>
          </p:cNvPr>
          <p:cNvPicPr>
            <a:picLocks noChangeAspect="1"/>
          </p:cNvPicPr>
          <p:nvPr/>
        </p:nvPicPr>
        <p:blipFill>
          <a:blip r:embed="rId3"/>
          <a:stretch>
            <a:fillRect/>
          </a:stretch>
        </p:blipFill>
        <p:spPr>
          <a:xfrm>
            <a:off x="374579" y="4037931"/>
            <a:ext cx="7869829" cy="2088232"/>
          </a:xfrm>
          <a:prstGeom prst="rect">
            <a:avLst/>
          </a:prstGeom>
        </p:spPr>
      </p:pic>
      <p:pic>
        <p:nvPicPr>
          <p:cNvPr id="5" name="图片 4">
            <a:extLst>
              <a:ext uri="{FF2B5EF4-FFF2-40B4-BE49-F238E27FC236}">
                <a16:creationId xmlns:a16="http://schemas.microsoft.com/office/drawing/2014/main" id="{EFA38B80-4AFB-48CB-957B-2D0F6FC35449}"/>
              </a:ext>
            </a:extLst>
          </p:cNvPr>
          <p:cNvPicPr>
            <a:picLocks noChangeAspect="1"/>
          </p:cNvPicPr>
          <p:nvPr/>
        </p:nvPicPr>
        <p:blipFill>
          <a:blip r:embed="rId4"/>
          <a:stretch>
            <a:fillRect/>
          </a:stretch>
        </p:blipFill>
        <p:spPr>
          <a:xfrm>
            <a:off x="3851920" y="1491122"/>
            <a:ext cx="2520280" cy="2546809"/>
          </a:xfrm>
          <a:prstGeom prst="rect">
            <a:avLst/>
          </a:prstGeom>
        </p:spPr>
      </p:pic>
    </p:spTree>
    <p:extLst>
      <p:ext uri="{BB962C8B-B14F-4D97-AF65-F5344CB8AC3E}">
        <p14:creationId xmlns:p14="http://schemas.microsoft.com/office/powerpoint/2010/main" val="14758049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 </a:t>
            </a:r>
            <a:r>
              <a:rPr lang="en-US" altLang="zh-CN" b="1" dirty="0">
                <a:solidFill>
                  <a:srgbClr val="FF0000"/>
                </a:solidFill>
              </a:rPr>
              <a:t>Gibbs Sampling</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Remarks</a:t>
            </a: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p:txBody>
      </p:sp>
      <p:pic>
        <p:nvPicPr>
          <p:cNvPr id="4" name="图片 3">
            <a:extLst>
              <a:ext uri="{FF2B5EF4-FFF2-40B4-BE49-F238E27FC236}">
                <a16:creationId xmlns:a16="http://schemas.microsoft.com/office/drawing/2014/main" id="{C5F96044-F0DC-4AE3-8C0E-E129B2BA68E6}"/>
              </a:ext>
            </a:extLst>
          </p:cNvPr>
          <p:cNvPicPr>
            <a:picLocks noChangeAspect="1"/>
          </p:cNvPicPr>
          <p:nvPr/>
        </p:nvPicPr>
        <p:blipFill>
          <a:blip r:embed="rId3"/>
          <a:stretch>
            <a:fillRect/>
          </a:stretch>
        </p:blipFill>
        <p:spPr>
          <a:xfrm>
            <a:off x="457200" y="4429263"/>
            <a:ext cx="6669461" cy="1657073"/>
          </a:xfrm>
          <a:prstGeom prst="rect">
            <a:avLst/>
          </a:prstGeom>
        </p:spPr>
      </p:pic>
      <p:pic>
        <p:nvPicPr>
          <p:cNvPr id="6" name="图片 5">
            <a:extLst>
              <a:ext uri="{FF2B5EF4-FFF2-40B4-BE49-F238E27FC236}">
                <a16:creationId xmlns:a16="http://schemas.microsoft.com/office/drawing/2014/main" id="{BCD4BB4E-EEC1-400C-A553-4868E35D6BEB}"/>
              </a:ext>
            </a:extLst>
          </p:cNvPr>
          <p:cNvPicPr>
            <a:picLocks noChangeAspect="1"/>
          </p:cNvPicPr>
          <p:nvPr/>
        </p:nvPicPr>
        <p:blipFill>
          <a:blip r:embed="rId4"/>
          <a:stretch>
            <a:fillRect/>
          </a:stretch>
        </p:blipFill>
        <p:spPr>
          <a:xfrm>
            <a:off x="462248" y="2534123"/>
            <a:ext cx="4037744" cy="1743929"/>
          </a:xfrm>
          <a:prstGeom prst="rect">
            <a:avLst/>
          </a:prstGeom>
        </p:spPr>
      </p:pic>
    </p:spTree>
    <p:extLst>
      <p:ext uri="{BB962C8B-B14F-4D97-AF65-F5344CB8AC3E}">
        <p14:creationId xmlns:p14="http://schemas.microsoft.com/office/powerpoint/2010/main" val="183136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a:t>
            </a: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marL="0" indent="0" algn="ctr">
              <a:buNone/>
              <a:defRPr/>
            </a:pPr>
            <a:r>
              <a:rPr lang="en-US" altLang="zh-CN" b="1" dirty="0">
                <a:solidFill>
                  <a:srgbClr val="FF0000"/>
                </a:solidFill>
              </a:rPr>
              <a:t>Markov Chain Monte Carlo (MCMC)</a:t>
            </a: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a:p>
            <a:pPr>
              <a:buFont typeface="Wingdings" panose="05000000000000000000" pitchFamily="2" charset="2"/>
              <a:buChar char="n"/>
              <a:defRPr/>
            </a:pPr>
            <a:endParaRPr lang="en-US" altLang="zh-CN" b="1" dirty="0">
              <a:solidFill>
                <a:srgbClr val="0000FF"/>
              </a:solidFill>
            </a:endParaRPr>
          </a:p>
        </p:txBody>
      </p:sp>
    </p:spTree>
    <p:extLst>
      <p:ext uri="{BB962C8B-B14F-4D97-AF65-F5344CB8AC3E}">
        <p14:creationId xmlns:p14="http://schemas.microsoft.com/office/powerpoint/2010/main" val="3242970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t>Example -1</a:t>
            </a:r>
            <a:r>
              <a:rPr lang="zh-CN" altLang="en-US" dirty="0"/>
              <a:t>：</a:t>
            </a:r>
            <a:r>
              <a:rPr lang="en-US" altLang="zh-CN" dirty="0"/>
              <a:t>Polynomial Regression</a:t>
            </a:r>
          </a:p>
          <a:p>
            <a:pPr>
              <a:buFont typeface="Wingdings" panose="05000000000000000000" pitchFamily="2" charset="2"/>
              <a:buChar char="n"/>
            </a:pPr>
            <a:r>
              <a:rPr lang="en-US" altLang="zh-CN" b="1" dirty="0">
                <a:solidFill>
                  <a:srgbClr val="FF0000"/>
                </a:solidFill>
              </a:rPr>
              <a:t>Joint Distribution</a:t>
            </a:r>
            <a:endParaRPr lang="zh-CN" altLang="en-US" b="1" dirty="0">
              <a:solidFill>
                <a:srgbClr val="FF0000"/>
              </a:solidFill>
            </a:endParaRPr>
          </a:p>
          <a:p>
            <a:endParaRPr lang="zh-CN" altLang="en-US" dirty="0"/>
          </a:p>
        </p:txBody>
      </p:sp>
      <p:pic>
        <p:nvPicPr>
          <p:cNvPr id="5" name="图片 4">
            <a:extLst>
              <a:ext uri="{FF2B5EF4-FFF2-40B4-BE49-F238E27FC236}">
                <a16:creationId xmlns:a16="http://schemas.microsoft.com/office/drawing/2014/main" id="{D5479EE4-E800-4C1B-989D-CCC399AD6E1D}"/>
              </a:ext>
            </a:extLst>
          </p:cNvPr>
          <p:cNvPicPr>
            <a:picLocks noChangeAspect="1"/>
          </p:cNvPicPr>
          <p:nvPr/>
        </p:nvPicPr>
        <p:blipFill>
          <a:blip r:embed="rId3"/>
          <a:stretch>
            <a:fillRect/>
          </a:stretch>
        </p:blipFill>
        <p:spPr>
          <a:xfrm>
            <a:off x="6335411" y="741137"/>
            <a:ext cx="2808589" cy="2859286"/>
          </a:xfrm>
          <a:prstGeom prst="rect">
            <a:avLst/>
          </a:prstGeom>
        </p:spPr>
      </p:pic>
      <p:pic>
        <p:nvPicPr>
          <p:cNvPr id="9" name="图片 8">
            <a:extLst>
              <a:ext uri="{FF2B5EF4-FFF2-40B4-BE49-F238E27FC236}">
                <a16:creationId xmlns:a16="http://schemas.microsoft.com/office/drawing/2014/main" id="{66245EAE-211C-4EC7-8436-DCC0FC782AAB}"/>
              </a:ext>
            </a:extLst>
          </p:cNvPr>
          <p:cNvPicPr>
            <a:picLocks noChangeAspect="1"/>
          </p:cNvPicPr>
          <p:nvPr/>
        </p:nvPicPr>
        <p:blipFill>
          <a:blip r:embed="rId4"/>
          <a:stretch>
            <a:fillRect/>
          </a:stretch>
        </p:blipFill>
        <p:spPr>
          <a:xfrm>
            <a:off x="12576" y="3393653"/>
            <a:ext cx="9131424" cy="1713499"/>
          </a:xfrm>
          <a:prstGeom prst="rect">
            <a:avLst/>
          </a:prstGeom>
        </p:spPr>
      </p:pic>
      <p:pic>
        <p:nvPicPr>
          <p:cNvPr id="4" name="图片 3">
            <a:extLst>
              <a:ext uri="{FF2B5EF4-FFF2-40B4-BE49-F238E27FC236}">
                <a16:creationId xmlns:a16="http://schemas.microsoft.com/office/drawing/2014/main" id="{480823F8-126F-4A96-87DE-BBC37765AA1D}"/>
              </a:ext>
            </a:extLst>
          </p:cNvPr>
          <p:cNvPicPr>
            <a:picLocks noChangeAspect="1"/>
          </p:cNvPicPr>
          <p:nvPr/>
        </p:nvPicPr>
        <p:blipFill>
          <a:blip r:embed="rId5"/>
          <a:stretch>
            <a:fillRect/>
          </a:stretch>
        </p:blipFill>
        <p:spPr>
          <a:xfrm>
            <a:off x="0" y="5209686"/>
            <a:ext cx="8013828" cy="1212960"/>
          </a:xfrm>
          <a:prstGeom prst="rect">
            <a:avLst/>
          </a:prstGeom>
        </p:spPr>
      </p:pic>
    </p:spTree>
    <p:extLst>
      <p:ext uri="{BB962C8B-B14F-4D97-AF65-F5344CB8AC3E}">
        <p14:creationId xmlns:p14="http://schemas.microsoft.com/office/powerpoint/2010/main" val="26448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FF0000"/>
                </a:solidFill>
              </a:rPr>
              <a:t>Monte</a:t>
            </a:r>
            <a:r>
              <a:rPr kumimoji="1" lang="zh-CN" altLang="en-US" dirty="0">
                <a:solidFill>
                  <a:srgbClr val="FF0000"/>
                </a:solidFill>
              </a:rPr>
              <a:t> </a:t>
            </a:r>
            <a:r>
              <a:rPr kumimoji="1" lang="en-US" altLang="zh-CN" dirty="0">
                <a:solidFill>
                  <a:srgbClr val="FF0000"/>
                </a:solidFill>
              </a:rPr>
              <a:t>Carlo</a:t>
            </a:r>
            <a:endParaRPr kumimoji="1" lang="zh-CN" altLang="en-US" dirty="0">
              <a:solidFill>
                <a:srgbClr val="FF0000"/>
              </a:solidFill>
            </a:endParaRPr>
          </a:p>
        </p:txBody>
      </p:sp>
      <p:sp>
        <p:nvSpPr>
          <p:cNvPr id="3" name="内容占位符 2"/>
          <p:cNvSpPr>
            <a:spLocks noGrp="1"/>
          </p:cNvSpPr>
          <p:nvPr>
            <p:ph idx="1"/>
          </p:nvPr>
        </p:nvSpPr>
        <p:spPr>
          <a:xfrm>
            <a:off x="4515451" y="1700808"/>
            <a:ext cx="4546414" cy="1834707"/>
          </a:xfrm>
        </p:spPr>
        <p:style>
          <a:lnRef idx="1">
            <a:schemeClr val="dk1"/>
          </a:lnRef>
          <a:fillRef idx="3">
            <a:schemeClr val="dk1"/>
          </a:fillRef>
          <a:effectRef idx="2">
            <a:schemeClr val="dk1"/>
          </a:effectRef>
          <a:fontRef idx="minor">
            <a:schemeClr val="lt1"/>
          </a:fontRef>
        </p:style>
        <p:txBody>
          <a:bodyPr>
            <a:normAutofit lnSpcReduction="10000"/>
          </a:bodyPr>
          <a:lstStyle/>
          <a:p>
            <a:r>
              <a:rPr kumimoji="1" lang="zh-CN" altLang="en-US" sz="2400" dirty="0"/>
              <a:t>蒙特卡洛是摩纳哥公国的一座城市，位于欧洲地中海之滨、法国的东南方，称为“赌博之国” “袖珍之国” “邮票小国”。</a:t>
            </a:r>
          </a:p>
          <a:p>
            <a:endParaRPr kumimoji="1" lang="zh-CN" altLang="en-US" dirty="0"/>
          </a:p>
        </p:txBody>
      </p:sp>
      <p:pic>
        <p:nvPicPr>
          <p:cNvPr id="4" name="图片 3"/>
          <p:cNvPicPr>
            <a:picLocks noChangeAspect="1"/>
          </p:cNvPicPr>
          <p:nvPr/>
        </p:nvPicPr>
        <p:blipFill>
          <a:blip r:embed="rId2"/>
          <a:stretch>
            <a:fillRect/>
          </a:stretch>
        </p:blipFill>
        <p:spPr>
          <a:xfrm>
            <a:off x="141499" y="1683440"/>
            <a:ext cx="4330823" cy="4459864"/>
          </a:xfrm>
          <a:prstGeom prst="rect">
            <a:avLst/>
          </a:prstGeom>
        </p:spPr>
      </p:pic>
      <p:sp>
        <p:nvSpPr>
          <p:cNvPr id="5" name="内容占位符 2"/>
          <p:cNvSpPr txBox="1">
            <a:spLocks/>
          </p:cNvSpPr>
          <p:nvPr/>
        </p:nvSpPr>
        <p:spPr>
          <a:xfrm>
            <a:off x="4490082" y="4853260"/>
            <a:ext cx="4597152" cy="1272904"/>
          </a:xfrm>
          <a:prstGeom prst="rect">
            <a:avLst/>
          </a:prstGeom>
          <a:solidFill>
            <a:schemeClr val="tx2">
              <a:lumMod val="60000"/>
              <a:lumOff val="40000"/>
            </a:schemeClr>
          </a:solidFill>
        </p:spPr>
        <p:style>
          <a:lnRef idx="1">
            <a:schemeClr val="accent6"/>
          </a:lnRef>
          <a:fillRef idx="3">
            <a:schemeClr val="accent6"/>
          </a:fillRef>
          <a:effectRef idx="2">
            <a:schemeClr val="accent6"/>
          </a:effectRef>
          <a:fontRef idx="minor">
            <a:schemeClr val="lt1"/>
          </a:fontRef>
        </p:style>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Times New Roman" panose="02020603050405020304" pitchFamily="18" charset="0"/>
                <a:ea typeface="华文中宋" panose="02010600040101010101" charset="-122"/>
                <a:cs typeface="Times New Roman" panose="02020603050405020304" pitchFamily="18"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kumimoji="1" lang="zh-CN" altLang="en-US" sz="3100" dirty="0"/>
              <a:t>摩纳哥有</a:t>
            </a:r>
            <a:r>
              <a:rPr kumimoji="1" lang="en-US" altLang="zh-CN" sz="3100" dirty="0"/>
              <a:t>32,020</a:t>
            </a:r>
            <a:r>
              <a:rPr kumimoji="1" lang="zh-CN" altLang="en-US" sz="3100" dirty="0"/>
              <a:t>人，国土东西方向长</a:t>
            </a:r>
            <a:r>
              <a:rPr kumimoji="1" lang="en-US" altLang="zh-CN" sz="3100" dirty="0"/>
              <a:t>3500</a:t>
            </a:r>
            <a:r>
              <a:rPr kumimoji="1" lang="zh-CN" altLang="en-US" sz="3100" dirty="0"/>
              <a:t>米，最窄处两百多米，面积</a:t>
            </a:r>
            <a:r>
              <a:rPr kumimoji="1" lang="en-US" altLang="zh-CN" sz="3100" dirty="0"/>
              <a:t>485</a:t>
            </a:r>
            <a:r>
              <a:rPr kumimoji="1" lang="zh-CN" altLang="en-US" sz="3100" dirty="0"/>
              <a:t>英亩，</a:t>
            </a:r>
            <a:r>
              <a:rPr kumimoji="1" lang="en-US" altLang="zh-CN" sz="3100" dirty="0"/>
              <a:t>1.98</a:t>
            </a:r>
            <a:r>
              <a:rPr kumimoji="1" lang="zh-CN" altLang="en-US" sz="3100" dirty="0"/>
              <a:t>平方公里</a:t>
            </a:r>
          </a:p>
          <a:p>
            <a:endParaRPr kumimoji="1" lang="zh-CN" altLang="en-US" dirty="0"/>
          </a:p>
        </p:txBody>
      </p:sp>
      <p:sp>
        <p:nvSpPr>
          <p:cNvPr id="6" name="内容占位符 2"/>
          <p:cNvSpPr txBox="1">
            <a:spLocks/>
          </p:cNvSpPr>
          <p:nvPr/>
        </p:nvSpPr>
        <p:spPr>
          <a:xfrm>
            <a:off x="4490082" y="3645024"/>
            <a:ext cx="4546414" cy="108012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Times New Roman" panose="02020603050405020304" pitchFamily="18" charset="0"/>
                <a:ea typeface="华文中宋" panose="02010600040101010101" charset="-122"/>
                <a:cs typeface="Times New Roman" panose="02020603050405020304" pitchFamily="18"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kumimoji="1" lang="zh-CN" altLang="en-US" dirty="0"/>
              <a:t>蒙特卡洛房价每平米约</a:t>
            </a:r>
            <a:r>
              <a:rPr kumimoji="1" lang="en-US" altLang="zh-CN" dirty="0">
                <a:solidFill>
                  <a:srgbClr val="FF0000"/>
                </a:solidFill>
              </a:rPr>
              <a:t>32</a:t>
            </a:r>
            <a:r>
              <a:rPr kumimoji="1" lang="zh-CN" altLang="en-US" dirty="0">
                <a:solidFill>
                  <a:srgbClr val="FF0000"/>
                </a:solidFill>
              </a:rPr>
              <a:t>万人民币</a:t>
            </a:r>
          </a:p>
        </p:txBody>
      </p:sp>
    </p:spTree>
    <p:extLst>
      <p:ext uri="{BB962C8B-B14F-4D97-AF65-F5344CB8AC3E}">
        <p14:creationId xmlns:p14="http://schemas.microsoft.com/office/powerpoint/2010/main" val="285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6"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a:t>
            </a:r>
            <a:r>
              <a:rPr lang="en-US" altLang="zh-CN" b="1" dirty="0">
                <a:solidFill>
                  <a:srgbClr val="FF0000"/>
                </a:solidFill>
              </a:rPr>
              <a:t>MCMC</a:t>
            </a:r>
          </a:p>
          <a:p>
            <a:pPr>
              <a:buFont typeface="Wingdings" panose="05000000000000000000" pitchFamily="2" charset="2"/>
              <a:buChar char="n"/>
              <a:defRPr/>
            </a:pPr>
            <a:endParaRPr lang="en-US" altLang="zh-CN" b="1" dirty="0">
              <a:solidFill>
                <a:srgbClr val="0000FF"/>
              </a:solidFill>
            </a:endParaRPr>
          </a:p>
        </p:txBody>
      </p:sp>
      <p:pic>
        <p:nvPicPr>
          <p:cNvPr id="4" name="图片 3">
            <a:extLst>
              <a:ext uri="{FF2B5EF4-FFF2-40B4-BE49-F238E27FC236}">
                <a16:creationId xmlns:a16="http://schemas.microsoft.com/office/drawing/2014/main" id="{5D53743B-186C-476B-8388-2A637342C605}"/>
              </a:ext>
            </a:extLst>
          </p:cNvPr>
          <p:cNvPicPr>
            <a:picLocks noChangeAspect="1"/>
          </p:cNvPicPr>
          <p:nvPr/>
        </p:nvPicPr>
        <p:blipFill>
          <a:blip r:embed="rId3"/>
          <a:stretch>
            <a:fillRect/>
          </a:stretch>
        </p:blipFill>
        <p:spPr>
          <a:xfrm>
            <a:off x="428066" y="2204863"/>
            <a:ext cx="7312285" cy="3841103"/>
          </a:xfrm>
          <a:prstGeom prst="rect">
            <a:avLst/>
          </a:prstGeom>
        </p:spPr>
      </p:pic>
    </p:spTree>
    <p:extLst>
      <p:ext uri="{BB962C8B-B14F-4D97-AF65-F5344CB8AC3E}">
        <p14:creationId xmlns:p14="http://schemas.microsoft.com/office/powerpoint/2010/main" val="21029693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a:t>
            </a:r>
            <a:r>
              <a:rPr lang="en-US" altLang="zh-CN" b="1" dirty="0">
                <a:solidFill>
                  <a:srgbClr val="FF0000"/>
                </a:solidFill>
              </a:rPr>
              <a:t>MCMC</a:t>
            </a:r>
          </a:p>
          <a:p>
            <a:pPr>
              <a:buFont typeface="Wingdings" panose="05000000000000000000" pitchFamily="2" charset="2"/>
              <a:buChar char="n"/>
              <a:defRPr/>
            </a:pPr>
            <a:r>
              <a:rPr lang="en-US" altLang="zh-CN" sz="2400" b="1" dirty="0">
                <a:solidFill>
                  <a:srgbClr val="FF0000"/>
                </a:solidFill>
                <a:latin typeface="Times New Roman" panose="02020603050405020304" pitchFamily="18" charset="0"/>
                <a:cs typeface="Times New Roman" panose="02020603050405020304" pitchFamily="18" charset="0"/>
              </a:rPr>
              <a:t>Metropolis Sampling</a:t>
            </a:r>
          </a:p>
          <a:p>
            <a:pPr>
              <a:buFont typeface="Wingdings" panose="05000000000000000000" pitchFamily="2" charset="2"/>
              <a:buChar char="n"/>
              <a:defRPr/>
            </a:pPr>
            <a:endParaRPr lang="en-US" altLang="zh-CN" b="1" dirty="0">
              <a:solidFill>
                <a:srgbClr val="0000FF"/>
              </a:solidFill>
            </a:endParaRPr>
          </a:p>
        </p:txBody>
      </p:sp>
      <p:pic>
        <p:nvPicPr>
          <p:cNvPr id="5" name="图片 4">
            <a:extLst>
              <a:ext uri="{FF2B5EF4-FFF2-40B4-BE49-F238E27FC236}">
                <a16:creationId xmlns:a16="http://schemas.microsoft.com/office/drawing/2014/main" id="{532EF7B5-426E-46BA-81A5-AF64A9D1F9FB}"/>
              </a:ext>
            </a:extLst>
          </p:cNvPr>
          <p:cNvPicPr>
            <a:picLocks noChangeAspect="1"/>
          </p:cNvPicPr>
          <p:nvPr/>
        </p:nvPicPr>
        <p:blipFill>
          <a:blip r:embed="rId3"/>
          <a:stretch>
            <a:fillRect/>
          </a:stretch>
        </p:blipFill>
        <p:spPr>
          <a:xfrm>
            <a:off x="460115" y="2644891"/>
            <a:ext cx="7333456" cy="3481272"/>
          </a:xfrm>
          <a:prstGeom prst="rect">
            <a:avLst/>
          </a:prstGeom>
        </p:spPr>
      </p:pic>
    </p:spTree>
    <p:extLst>
      <p:ext uri="{BB962C8B-B14F-4D97-AF65-F5344CB8AC3E}">
        <p14:creationId xmlns:p14="http://schemas.microsoft.com/office/powerpoint/2010/main" val="41683867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a:t>
            </a:r>
            <a:r>
              <a:rPr lang="en-US" altLang="zh-CN" b="1" dirty="0">
                <a:solidFill>
                  <a:srgbClr val="FF0000"/>
                </a:solidFill>
              </a:rPr>
              <a:t>MCMC</a:t>
            </a:r>
            <a:endParaRPr lang="en-US" altLang="zh-CN" sz="2400" b="1" dirty="0"/>
          </a:p>
          <a:p>
            <a:pPr>
              <a:buFont typeface="Wingdings" panose="05000000000000000000" pitchFamily="2" charset="2"/>
              <a:buChar char="n"/>
              <a:defRPr/>
            </a:pPr>
            <a:r>
              <a:rPr lang="en-US" altLang="zh-CN" sz="2400" b="1" dirty="0"/>
              <a:t>Example: 2D Gaussian</a:t>
            </a:r>
          </a:p>
          <a:p>
            <a:pPr>
              <a:buFont typeface="Wingdings" panose="05000000000000000000" pitchFamily="2" charset="2"/>
              <a:buChar char="n"/>
              <a:defRPr/>
            </a:pPr>
            <a:endParaRPr lang="en-US" altLang="zh-CN" b="1" dirty="0">
              <a:solidFill>
                <a:srgbClr val="0000FF"/>
              </a:solidFill>
            </a:endParaRPr>
          </a:p>
        </p:txBody>
      </p:sp>
      <p:pic>
        <p:nvPicPr>
          <p:cNvPr id="5" name="图片 4">
            <a:extLst>
              <a:ext uri="{FF2B5EF4-FFF2-40B4-BE49-F238E27FC236}">
                <a16:creationId xmlns:a16="http://schemas.microsoft.com/office/drawing/2014/main" id="{C12D2A31-A6B1-4B4C-90DC-C77AD7434BD8}"/>
              </a:ext>
            </a:extLst>
          </p:cNvPr>
          <p:cNvPicPr>
            <a:picLocks noChangeAspect="1"/>
          </p:cNvPicPr>
          <p:nvPr/>
        </p:nvPicPr>
        <p:blipFill>
          <a:blip r:embed="rId3"/>
          <a:stretch>
            <a:fillRect/>
          </a:stretch>
        </p:blipFill>
        <p:spPr>
          <a:xfrm>
            <a:off x="2411760" y="2587022"/>
            <a:ext cx="2664296" cy="2552318"/>
          </a:xfrm>
          <a:prstGeom prst="rect">
            <a:avLst/>
          </a:prstGeom>
        </p:spPr>
      </p:pic>
      <p:pic>
        <p:nvPicPr>
          <p:cNvPr id="6" name="图片 5">
            <a:extLst>
              <a:ext uri="{FF2B5EF4-FFF2-40B4-BE49-F238E27FC236}">
                <a16:creationId xmlns:a16="http://schemas.microsoft.com/office/drawing/2014/main" id="{84E11E57-9F5F-4DBA-B50A-6B191A25ED5F}"/>
              </a:ext>
            </a:extLst>
          </p:cNvPr>
          <p:cNvPicPr>
            <a:picLocks noChangeAspect="1"/>
          </p:cNvPicPr>
          <p:nvPr/>
        </p:nvPicPr>
        <p:blipFill>
          <a:blip r:embed="rId4"/>
          <a:stretch>
            <a:fillRect/>
          </a:stretch>
        </p:blipFill>
        <p:spPr>
          <a:xfrm>
            <a:off x="514350" y="5286898"/>
            <a:ext cx="4561706" cy="387695"/>
          </a:xfrm>
          <a:prstGeom prst="rect">
            <a:avLst/>
          </a:prstGeom>
        </p:spPr>
      </p:pic>
    </p:spTree>
    <p:extLst>
      <p:ext uri="{BB962C8B-B14F-4D97-AF65-F5344CB8AC3E}">
        <p14:creationId xmlns:p14="http://schemas.microsoft.com/office/powerpoint/2010/main" val="345505130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a:t>
            </a:r>
            <a:r>
              <a:rPr lang="en-US" altLang="zh-CN" b="1" dirty="0">
                <a:solidFill>
                  <a:srgbClr val="FF0000"/>
                </a:solidFill>
              </a:rPr>
              <a:t>MCMC</a:t>
            </a: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Metropolis-Hastings sampling (1953)</a:t>
            </a:r>
          </a:p>
        </p:txBody>
      </p:sp>
      <p:pic>
        <p:nvPicPr>
          <p:cNvPr id="5" name="图片 4">
            <a:extLst>
              <a:ext uri="{FF2B5EF4-FFF2-40B4-BE49-F238E27FC236}">
                <a16:creationId xmlns:a16="http://schemas.microsoft.com/office/drawing/2014/main" id="{74E4A9E8-BCF5-4A03-9D61-ECC284604A4D}"/>
              </a:ext>
            </a:extLst>
          </p:cNvPr>
          <p:cNvPicPr>
            <a:picLocks noChangeAspect="1"/>
          </p:cNvPicPr>
          <p:nvPr/>
        </p:nvPicPr>
        <p:blipFill>
          <a:blip r:embed="rId3"/>
          <a:stretch>
            <a:fillRect/>
          </a:stretch>
        </p:blipFill>
        <p:spPr>
          <a:xfrm>
            <a:off x="539552" y="2780928"/>
            <a:ext cx="7491814" cy="2747845"/>
          </a:xfrm>
          <a:prstGeom prst="rect">
            <a:avLst/>
          </a:prstGeom>
        </p:spPr>
      </p:pic>
    </p:spTree>
    <p:extLst>
      <p:ext uri="{BB962C8B-B14F-4D97-AF65-F5344CB8AC3E}">
        <p14:creationId xmlns:p14="http://schemas.microsoft.com/office/powerpoint/2010/main" val="22877067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E4C75-8A9E-4470-B23B-F5F6C5F17C97}"/>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3C595EFB-E3D6-4EE5-9A5F-7B1119D139D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a:t>
            </a:r>
            <a:r>
              <a:rPr lang="en-US" altLang="zh-CN" b="1" dirty="0">
                <a:solidFill>
                  <a:srgbClr val="FF0000"/>
                </a:solidFill>
              </a:rPr>
              <a:t>MCMC</a:t>
            </a:r>
          </a:p>
          <a:p>
            <a:pPr>
              <a:buFont typeface="Wingdings" panose="05000000000000000000" pitchFamily="2" charset="2"/>
              <a:buChar char="n"/>
              <a:defRPr/>
            </a:pPr>
            <a:r>
              <a:rPr lang="en-US" altLang="zh-CN" sz="2400" b="1" dirty="0">
                <a:solidFill>
                  <a:srgbClr val="FF0000"/>
                </a:solidFill>
                <a:latin typeface="Times New Roman" panose="02020603050405020304" pitchFamily="18" charset="0"/>
                <a:cs typeface="Times New Roman" panose="02020603050405020304" pitchFamily="18" charset="0"/>
              </a:rPr>
              <a:t>Is this sampling from the correct distribution?</a:t>
            </a:r>
          </a:p>
          <a:p>
            <a:pPr>
              <a:buFont typeface="Wingdings" panose="05000000000000000000" pitchFamily="2" charset="2"/>
              <a:buChar char="n"/>
              <a:defRPr/>
            </a:pPr>
            <a:endParaRPr lang="en-US" altLang="zh-CN" b="1" dirty="0">
              <a:solidFill>
                <a:srgbClr val="0000FF"/>
              </a:solidFill>
            </a:endParaRPr>
          </a:p>
        </p:txBody>
      </p:sp>
      <p:pic>
        <p:nvPicPr>
          <p:cNvPr id="5" name="图片 4">
            <a:extLst>
              <a:ext uri="{FF2B5EF4-FFF2-40B4-BE49-F238E27FC236}">
                <a16:creationId xmlns:a16="http://schemas.microsoft.com/office/drawing/2014/main" id="{303D3B5F-4D5A-4533-AE31-1563C206FB86}"/>
              </a:ext>
            </a:extLst>
          </p:cNvPr>
          <p:cNvPicPr>
            <a:picLocks noChangeAspect="1"/>
          </p:cNvPicPr>
          <p:nvPr/>
        </p:nvPicPr>
        <p:blipFill>
          <a:blip r:embed="rId3"/>
          <a:stretch>
            <a:fillRect/>
          </a:stretch>
        </p:blipFill>
        <p:spPr>
          <a:xfrm>
            <a:off x="539552" y="2564904"/>
            <a:ext cx="7414690" cy="2068043"/>
          </a:xfrm>
          <a:prstGeom prst="rect">
            <a:avLst/>
          </a:prstGeom>
        </p:spPr>
      </p:pic>
      <p:pic>
        <p:nvPicPr>
          <p:cNvPr id="6" name="图片 5">
            <a:extLst>
              <a:ext uri="{FF2B5EF4-FFF2-40B4-BE49-F238E27FC236}">
                <a16:creationId xmlns:a16="http://schemas.microsoft.com/office/drawing/2014/main" id="{ECE16106-564F-4471-A068-78DCFA158A9A}"/>
              </a:ext>
            </a:extLst>
          </p:cNvPr>
          <p:cNvPicPr>
            <a:picLocks noChangeAspect="1"/>
          </p:cNvPicPr>
          <p:nvPr/>
        </p:nvPicPr>
        <p:blipFill>
          <a:blip r:embed="rId4"/>
          <a:stretch>
            <a:fillRect/>
          </a:stretch>
        </p:blipFill>
        <p:spPr>
          <a:xfrm>
            <a:off x="525041" y="4682707"/>
            <a:ext cx="6995120" cy="1626018"/>
          </a:xfrm>
          <a:prstGeom prst="rect">
            <a:avLst/>
          </a:prstGeom>
        </p:spPr>
      </p:pic>
    </p:spTree>
    <p:extLst>
      <p:ext uri="{BB962C8B-B14F-4D97-AF65-F5344CB8AC3E}">
        <p14:creationId xmlns:p14="http://schemas.microsoft.com/office/powerpoint/2010/main" val="242791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2B02E-7C48-4CFA-8A65-F4592A7557A3}"/>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9426F1FE-F9D0-4C75-96A9-32E0289A297B}"/>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2.2.1 Sampling: </a:t>
            </a:r>
            <a:r>
              <a:rPr lang="en-US" altLang="zh-CN" b="1" dirty="0">
                <a:solidFill>
                  <a:srgbClr val="FF0000"/>
                </a:solidFill>
              </a:rPr>
              <a:t>MCMC</a:t>
            </a:r>
          </a:p>
          <a:p>
            <a:endParaRPr lang="zh-CN" altLang="en-US" dirty="0"/>
          </a:p>
        </p:txBody>
      </p:sp>
      <p:pic>
        <p:nvPicPr>
          <p:cNvPr id="7" name="图片 6">
            <a:extLst>
              <a:ext uri="{FF2B5EF4-FFF2-40B4-BE49-F238E27FC236}">
                <a16:creationId xmlns:a16="http://schemas.microsoft.com/office/drawing/2014/main" id="{F8E821F7-E4E8-4FBE-8BC4-F8760517A82B}"/>
              </a:ext>
            </a:extLst>
          </p:cNvPr>
          <p:cNvPicPr>
            <a:picLocks noChangeAspect="1"/>
          </p:cNvPicPr>
          <p:nvPr/>
        </p:nvPicPr>
        <p:blipFill>
          <a:blip r:embed="rId2"/>
          <a:stretch>
            <a:fillRect/>
          </a:stretch>
        </p:blipFill>
        <p:spPr>
          <a:xfrm>
            <a:off x="457201" y="2132857"/>
            <a:ext cx="7283152" cy="1791018"/>
          </a:xfrm>
          <a:prstGeom prst="rect">
            <a:avLst/>
          </a:prstGeom>
        </p:spPr>
      </p:pic>
      <p:pic>
        <p:nvPicPr>
          <p:cNvPr id="8" name="图片 7">
            <a:extLst>
              <a:ext uri="{FF2B5EF4-FFF2-40B4-BE49-F238E27FC236}">
                <a16:creationId xmlns:a16="http://schemas.microsoft.com/office/drawing/2014/main" id="{5B916B9F-FE13-4AC2-961D-F56B1E008A9D}"/>
              </a:ext>
            </a:extLst>
          </p:cNvPr>
          <p:cNvPicPr>
            <a:picLocks noChangeAspect="1"/>
          </p:cNvPicPr>
          <p:nvPr/>
        </p:nvPicPr>
        <p:blipFill>
          <a:blip r:embed="rId3"/>
          <a:stretch>
            <a:fillRect/>
          </a:stretch>
        </p:blipFill>
        <p:spPr>
          <a:xfrm>
            <a:off x="539552" y="3863181"/>
            <a:ext cx="7272808" cy="1096030"/>
          </a:xfrm>
          <a:prstGeom prst="rect">
            <a:avLst/>
          </a:prstGeom>
        </p:spPr>
      </p:pic>
      <p:pic>
        <p:nvPicPr>
          <p:cNvPr id="9" name="图片 8">
            <a:extLst>
              <a:ext uri="{FF2B5EF4-FFF2-40B4-BE49-F238E27FC236}">
                <a16:creationId xmlns:a16="http://schemas.microsoft.com/office/drawing/2014/main" id="{3F238B90-A7C0-4E02-ADA6-4CE17FD7BF70}"/>
              </a:ext>
            </a:extLst>
          </p:cNvPr>
          <p:cNvPicPr>
            <a:picLocks noChangeAspect="1"/>
          </p:cNvPicPr>
          <p:nvPr/>
        </p:nvPicPr>
        <p:blipFill>
          <a:blip r:embed="rId4"/>
          <a:stretch>
            <a:fillRect/>
          </a:stretch>
        </p:blipFill>
        <p:spPr>
          <a:xfrm>
            <a:off x="457199" y="4984135"/>
            <a:ext cx="7067128" cy="986806"/>
          </a:xfrm>
          <a:prstGeom prst="rect">
            <a:avLst/>
          </a:prstGeom>
        </p:spPr>
      </p:pic>
    </p:spTree>
    <p:extLst>
      <p:ext uri="{BB962C8B-B14F-4D97-AF65-F5344CB8AC3E}">
        <p14:creationId xmlns:p14="http://schemas.microsoft.com/office/powerpoint/2010/main" val="231490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03909-FEE3-471F-AEEC-59F393114973}"/>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5E91E8D-524C-4E97-A8BC-33A506F00C4C}"/>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a:t>
            </a:r>
            <a:r>
              <a:rPr lang="en-US" altLang="zh-CN" b="1" dirty="0">
                <a:solidFill>
                  <a:srgbClr val="FF0000"/>
                </a:solidFill>
              </a:rPr>
              <a:t>MCMC</a:t>
            </a:r>
            <a:endParaRPr lang="en-US" altLang="zh-CN"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Metropolis-Hastings sampling (1953)</a:t>
            </a:r>
          </a:p>
          <a:p>
            <a:endParaRPr lang="zh-CN" altLang="en-US" dirty="0"/>
          </a:p>
        </p:txBody>
      </p:sp>
      <p:pic>
        <p:nvPicPr>
          <p:cNvPr id="4" name="图片 3">
            <a:extLst>
              <a:ext uri="{FF2B5EF4-FFF2-40B4-BE49-F238E27FC236}">
                <a16:creationId xmlns:a16="http://schemas.microsoft.com/office/drawing/2014/main" id="{766FA22F-C0D9-4D9F-ABBA-72A630010746}"/>
              </a:ext>
            </a:extLst>
          </p:cNvPr>
          <p:cNvPicPr>
            <a:picLocks noChangeAspect="1"/>
          </p:cNvPicPr>
          <p:nvPr/>
        </p:nvPicPr>
        <p:blipFill>
          <a:blip r:embed="rId2"/>
          <a:stretch>
            <a:fillRect/>
          </a:stretch>
        </p:blipFill>
        <p:spPr>
          <a:xfrm>
            <a:off x="457199" y="2654192"/>
            <a:ext cx="8217353" cy="1350871"/>
          </a:xfrm>
          <a:prstGeom prst="rect">
            <a:avLst/>
          </a:prstGeom>
        </p:spPr>
      </p:pic>
      <p:pic>
        <p:nvPicPr>
          <p:cNvPr id="5" name="图片 4">
            <a:extLst>
              <a:ext uri="{FF2B5EF4-FFF2-40B4-BE49-F238E27FC236}">
                <a16:creationId xmlns:a16="http://schemas.microsoft.com/office/drawing/2014/main" id="{5C1B6567-5020-464F-A209-E64BFBB850A4}"/>
              </a:ext>
            </a:extLst>
          </p:cNvPr>
          <p:cNvPicPr>
            <a:picLocks noChangeAspect="1"/>
          </p:cNvPicPr>
          <p:nvPr/>
        </p:nvPicPr>
        <p:blipFill>
          <a:blip r:embed="rId3"/>
          <a:stretch>
            <a:fillRect/>
          </a:stretch>
        </p:blipFill>
        <p:spPr>
          <a:xfrm>
            <a:off x="539552" y="4005064"/>
            <a:ext cx="7488832" cy="2628035"/>
          </a:xfrm>
          <a:prstGeom prst="rect">
            <a:avLst/>
          </a:prstGeom>
        </p:spPr>
      </p:pic>
    </p:spTree>
    <p:extLst>
      <p:ext uri="{BB962C8B-B14F-4D97-AF65-F5344CB8AC3E}">
        <p14:creationId xmlns:p14="http://schemas.microsoft.com/office/powerpoint/2010/main" val="191083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199417-2F5D-488A-A2E3-57CC3388DFB3}"/>
              </a:ext>
            </a:extLst>
          </p:cNvPr>
          <p:cNvPicPr>
            <a:picLocks noChangeAspect="1"/>
          </p:cNvPicPr>
          <p:nvPr/>
        </p:nvPicPr>
        <p:blipFill>
          <a:blip r:embed="rId2"/>
          <a:stretch>
            <a:fillRect/>
          </a:stretch>
        </p:blipFill>
        <p:spPr>
          <a:xfrm>
            <a:off x="5364088" y="108981"/>
            <a:ext cx="3625766" cy="4175296"/>
          </a:xfrm>
          <a:prstGeom prst="rect">
            <a:avLst/>
          </a:prstGeom>
        </p:spPr>
      </p:pic>
      <p:sp>
        <p:nvSpPr>
          <p:cNvPr id="2" name="标题 1">
            <a:extLst>
              <a:ext uri="{FF2B5EF4-FFF2-40B4-BE49-F238E27FC236}">
                <a16:creationId xmlns:a16="http://schemas.microsoft.com/office/drawing/2014/main" id="{52E3C530-B92E-4EEE-98A9-1432025DDDE2}"/>
              </a:ext>
            </a:extLst>
          </p:cNvPr>
          <p:cNvSpPr>
            <a:spLocks noGrp="1"/>
          </p:cNvSpPr>
          <p:nvPr>
            <p:ph type="title"/>
          </p:nvPr>
        </p:nvSpPr>
        <p:spPr/>
        <p:txBody>
          <a:bodyPr>
            <a:normAutofit/>
          </a:bodyPr>
          <a:lstStyle/>
          <a:p>
            <a:pPr>
              <a:defRPr/>
            </a:pPr>
            <a:r>
              <a:rPr lang="en-US" altLang="zh-CN" b="1" dirty="0"/>
              <a:t>2. Inference</a:t>
            </a:r>
            <a:endParaRPr lang="zh-CN" altLang="en-US" dirty="0"/>
          </a:p>
        </p:txBody>
      </p:sp>
      <p:sp>
        <p:nvSpPr>
          <p:cNvPr id="3" name="内容占位符 2">
            <a:extLst>
              <a:ext uri="{FF2B5EF4-FFF2-40B4-BE49-F238E27FC236}">
                <a16:creationId xmlns:a16="http://schemas.microsoft.com/office/drawing/2014/main" id="{7F3F4745-FD99-4144-9B2F-DE4C02B84750}"/>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2.2.1 Sampling: </a:t>
            </a:r>
            <a:r>
              <a:rPr lang="en-US" altLang="zh-CN" b="1" dirty="0">
                <a:solidFill>
                  <a:srgbClr val="FF0000"/>
                </a:solidFill>
              </a:rPr>
              <a:t>MCMC</a:t>
            </a:r>
            <a:endParaRPr lang="en-US" altLang="zh-CN"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r>
              <a:rPr lang="en-US" altLang="zh-CN" b="1" dirty="0">
                <a:latin typeface="Times New Roman" panose="02020603050405020304" pitchFamily="18" charset="0"/>
                <a:cs typeface="Times New Roman" panose="02020603050405020304" pitchFamily="18" charset="0"/>
              </a:rPr>
              <a:t>Metropolis-Hastings</a:t>
            </a:r>
            <a:endParaRPr lang="zh-CN" altLang="en-US" dirty="0"/>
          </a:p>
        </p:txBody>
      </p:sp>
      <p:pic>
        <p:nvPicPr>
          <p:cNvPr id="8" name="图片 7">
            <a:extLst>
              <a:ext uri="{FF2B5EF4-FFF2-40B4-BE49-F238E27FC236}">
                <a16:creationId xmlns:a16="http://schemas.microsoft.com/office/drawing/2014/main" id="{237A3E82-E801-43CE-8FBB-B135CCE268E7}"/>
              </a:ext>
            </a:extLst>
          </p:cNvPr>
          <p:cNvPicPr>
            <a:picLocks noChangeAspect="1"/>
          </p:cNvPicPr>
          <p:nvPr/>
        </p:nvPicPr>
        <p:blipFill>
          <a:blip r:embed="rId3"/>
          <a:stretch>
            <a:fillRect/>
          </a:stretch>
        </p:blipFill>
        <p:spPr>
          <a:xfrm>
            <a:off x="395536" y="2708920"/>
            <a:ext cx="4176464" cy="2258968"/>
          </a:xfrm>
          <a:prstGeom prst="rect">
            <a:avLst/>
          </a:prstGeom>
        </p:spPr>
      </p:pic>
      <p:pic>
        <p:nvPicPr>
          <p:cNvPr id="9" name="图片 8">
            <a:extLst>
              <a:ext uri="{FF2B5EF4-FFF2-40B4-BE49-F238E27FC236}">
                <a16:creationId xmlns:a16="http://schemas.microsoft.com/office/drawing/2014/main" id="{81FF799E-ADFB-4CCF-84B4-A3CB27DD10CF}"/>
              </a:ext>
            </a:extLst>
          </p:cNvPr>
          <p:cNvPicPr>
            <a:picLocks noChangeAspect="1"/>
          </p:cNvPicPr>
          <p:nvPr/>
        </p:nvPicPr>
        <p:blipFill>
          <a:blip r:embed="rId4"/>
          <a:stretch>
            <a:fillRect/>
          </a:stretch>
        </p:blipFill>
        <p:spPr>
          <a:xfrm>
            <a:off x="539552" y="5022481"/>
            <a:ext cx="6275040" cy="553078"/>
          </a:xfrm>
          <a:prstGeom prst="rect">
            <a:avLst/>
          </a:prstGeom>
        </p:spPr>
      </p:pic>
    </p:spTree>
    <p:extLst>
      <p:ext uri="{BB962C8B-B14F-4D97-AF65-F5344CB8AC3E}">
        <p14:creationId xmlns:p14="http://schemas.microsoft.com/office/powerpoint/2010/main" val="354871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33C23-6EF0-48E4-9A64-72FB3B23BFEB}"/>
              </a:ext>
            </a:extLst>
          </p:cNvPr>
          <p:cNvSpPr>
            <a:spLocks noGrp="1"/>
          </p:cNvSpPr>
          <p:nvPr>
            <p:ph type="title"/>
          </p:nvPr>
        </p:nvSpPr>
        <p:spPr/>
        <p:txBody>
          <a:bodyPr/>
          <a:lstStyle/>
          <a:p>
            <a:r>
              <a:rPr lang="en-US" altLang="zh-CN" b="1" dirty="0"/>
              <a:t>2. Inference</a:t>
            </a:r>
            <a:endParaRPr lang="zh-CN" altLang="en-US" b="1" dirty="0"/>
          </a:p>
        </p:txBody>
      </p:sp>
      <p:sp>
        <p:nvSpPr>
          <p:cNvPr id="3" name="内容占位符 2">
            <a:extLst>
              <a:ext uri="{FF2B5EF4-FFF2-40B4-BE49-F238E27FC236}">
                <a16:creationId xmlns:a16="http://schemas.microsoft.com/office/drawing/2014/main" id="{0556D347-9C4A-4F65-9BF0-49311E2E2ACE}"/>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2.2.1 Sampling</a:t>
            </a:r>
          </a:p>
          <a:p>
            <a:pPr>
              <a:buFont typeface="Wingdings" panose="05000000000000000000" pitchFamily="2" charset="2"/>
              <a:buChar char="n"/>
            </a:pPr>
            <a:r>
              <a:rPr lang="en-US" altLang="zh-CN" b="1" dirty="0"/>
              <a:t>Conclusions</a:t>
            </a:r>
            <a:endParaRPr lang="zh-CN" altLang="en-US" dirty="0"/>
          </a:p>
        </p:txBody>
      </p:sp>
      <p:pic>
        <p:nvPicPr>
          <p:cNvPr id="4" name="图片 3">
            <a:extLst>
              <a:ext uri="{FF2B5EF4-FFF2-40B4-BE49-F238E27FC236}">
                <a16:creationId xmlns:a16="http://schemas.microsoft.com/office/drawing/2014/main" id="{D5286E0B-B8E2-454D-8CF4-B24E343EFB89}"/>
              </a:ext>
            </a:extLst>
          </p:cNvPr>
          <p:cNvPicPr>
            <a:picLocks noChangeAspect="1"/>
          </p:cNvPicPr>
          <p:nvPr/>
        </p:nvPicPr>
        <p:blipFill>
          <a:blip r:embed="rId3"/>
          <a:stretch>
            <a:fillRect/>
          </a:stretch>
        </p:blipFill>
        <p:spPr>
          <a:xfrm>
            <a:off x="457200" y="2708920"/>
            <a:ext cx="8507288" cy="1738312"/>
          </a:xfrm>
          <a:prstGeom prst="rect">
            <a:avLst/>
          </a:prstGeom>
        </p:spPr>
      </p:pic>
    </p:spTree>
    <p:extLst>
      <p:ext uri="{BB962C8B-B14F-4D97-AF65-F5344CB8AC3E}">
        <p14:creationId xmlns:p14="http://schemas.microsoft.com/office/powerpoint/2010/main" val="114220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t>Example - 2</a:t>
            </a:r>
            <a:r>
              <a:rPr lang="zh-CN" altLang="en-US" dirty="0"/>
              <a:t>：</a:t>
            </a:r>
            <a:r>
              <a:rPr lang="en-US" altLang="zh-CN" dirty="0"/>
              <a:t>Logistic Sigmoid Function</a:t>
            </a:r>
          </a:p>
          <a:p>
            <a:pPr>
              <a:buFont typeface="Wingdings" panose="05000000000000000000" pitchFamily="2" charset="2"/>
              <a:buChar char="n"/>
            </a:pPr>
            <a:endParaRPr lang="zh-CN" altLang="en-US" b="1" dirty="0">
              <a:solidFill>
                <a:srgbClr val="0000FF"/>
              </a:solidFill>
            </a:endParaRPr>
          </a:p>
          <a:p>
            <a:endParaRPr lang="zh-CN" altLang="en-US" dirty="0"/>
          </a:p>
        </p:txBody>
      </p:sp>
      <p:pic>
        <p:nvPicPr>
          <p:cNvPr id="6" name="图片 5">
            <a:extLst>
              <a:ext uri="{FF2B5EF4-FFF2-40B4-BE49-F238E27FC236}">
                <a16:creationId xmlns:a16="http://schemas.microsoft.com/office/drawing/2014/main" id="{67022A8D-9255-45D6-B8DE-78544974B337}"/>
              </a:ext>
            </a:extLst>
          </p:cNvPr>
          <p:cNvPicPr>
            <a:picLocks noChangeAspect="1"/>
          </p:cNvPicPr>
          <p:nvPr/>
        </p:nvPicPr>
        <p:blipFill>
          <a:blip r:embed="rId3"/>
          <a:stretch>
            <a:fillRect/>
          </a:stretch>
        </p:blipFill>
        <p:spPr>
          <a:xfrm>
            <a:off x="5004048" y="4379381"/>
            <a:ext cx="3456384" cy="2399877"/>
          </a:xfrm>
          <a:prstGeom prst="rect">
            <a:avLst/>
          </a:prstGeom>
        </p:spPr>
      </p:pic>
      <p:pic>
        <p:nvPicPr>
          <p:cNvPr id="7" name="图片 6">
            <a:extLst>
              <a:ext uri="{FF2B5EF4-FFF2-40B4-BE49-F238E27FC236}">
                <a16:creationId xmlns:a16="http://schemas.microsoft.com/office/drawing/2014/main" id="{4D50397B-35E6-46BB-9C07-889D24BE4991}"/>
              </a:ext>
            </a:extLst>
          </p:cNvPr>
          <p:cNvPicPr>
            <a:picLocks noChangeAspect="1"/>
          </p:cNvPicPr>
          <p:nvPr/>
        </p:nvPicPr>
        <p:blipFill>
          <a:blip r:embed="rId4"/>
          <a:stretch>
            <a:fillRect/>
          </a:stretch>
        </p:blipFill>
        <p:spPr>
          <a:xfrm>
            <a:off x="-10423" y="2253295"/>
            <a:ext cx="9144000" cy="1749716"/>
          </a:xfrm>
          <a:prstGeom prst="rect">
            <a:avLst/>
          </a:prstGeom>
        </p:spPr>
      </p:pic>
      <p:pic>
        <p:nvPicPr>
          <p:cNvPr id="4" name="图片 3"/>
          <p:cNvPicPr>
            <a:picLocks noChangeAspect="1"/>
          </p:cNvPicPr>
          <p:nvPr/>
        </p:nvPicPr>
        <p:blipFill>
          <a:blip r:embed="rId5"/>
          <a:stretch>
            <a:fillRect/>
          </a:stretch>
        </p:blipFill>
        <p:spPr>
          <a:xfrm>
            <a:off x="179512" y="4686152"/>
            <a:ext cx="3528392" cy="1032700"/>
          </a:xfrm>
          <a:prstGeom prst="rect">
            <a:avLst/>
          </a:prstGeom>
        </p:spPr>
      </p:pic>
    </p:spTree>
    <p:extLst>
      <p:ext uri="{BB962C8B-B14F-4D97-AF65-F5344CB8AC3E}">
        <p14:creationId xmlns:p14="http://schemas.microsoft.com/office/powerpoint/2010/main" val="111373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61E6BC-EBFE-4342-B88D-6258EEB7986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AF85643-91EF-43E2-95E0-8B7039F035C1}"/>
              </a:ext>
            </a:extLst>
          </p:cNvPr>
          <p:cNvSpPr>
            <a:spLocks noGrp="1"/>
          </p:cNvSpPr>
          <p:nvPr>
            <p:ph idx="1"/>
          </p:nvPr>
        </p:nvSpPr>
        <p:spPr/>
        <p:txBody>
          <a:bodyPr/>
          <a:lstStyle/>
          <a:p>
            <a:r>
              <a:rPr lang="zh-CN" altLang="en-US" dirty="0">
                <a:solidFill>
                  <a:srgbClr val="FF0000"/>
                </a:solidFill>
              </a:rPr>
              <a:t>第二次讲到这里</a:t>
            </a:r>
          </a:p>
        </p:txBody>
      </p:sp>
    </p:spTree>
    <p:extLst>
      <p:ext uri="{BB962C8B-B14F-4D97-AF65-F5344CB8AC3E}">
        <p14:creationId xmlns:p14="http://schemas.microsoft.com/office/powerpoint/2010/main" val="32906588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ECBC-A85F-4BC5-A6D2-8E9E29B5F74D}"/>
              </a:ext>
            </a:extLst>
          </p:cNvPr>
          <p:cNvSpPr>
            <a:spLocks noGrp="1"/>
          </p:cNvSpPr>
          <p:nvPr>
            <p:ph type="title"/>
          </p:nvPr>
        </p:nvSpPr>
        <p:spPr/>
        <p:txBody>
          <a:bodyPr/>
          <a:lstStyle/>
          <a:p>
            <a:r>
              <a:rPr lang="en-US" altLang="zh-CN" b="1" dirty="0">
                <a:solidFill>
                  <a:srgbClr val="0000FF"/>
                </a:solidFill>
              </a:rPr>
              <a:t>2. Inference</a:t>
            </a:r>
            <a:endParaRPr lang="zh-CN" altLang="en-US" dirty="0"/>
          </a:p>
        </p:txBody>
      </p:sp>
      <p:sp>
        <p:nvSpPr>
          <p:cNvPr id="3" name="内容占位符 2">
            <a:extLst>
              <a:ext uri="{FF2B5EF4-FFF2-40B4-BE49-F238E27FC236}">
                <a16:creationId xmlns:a16="http://schemas.microsoft.com/office/drawing/2014/main" id="{6A02E5BC-4E8B-4A70-866D-AB10ADBDCA39}"/>
              </a:ext>
            </a:extLst>
          </p:cNvPr>
          <p:cNvSpPr>
            <a:spLocks noGrp="1"/>
          </p:cNvSpPr>
          <p:nvPr>
            <p:ph idx="1"/>
          </p:nvPr>
        </p:nvSpPr>
        <p:spPr/>
        <p:txBody>
          <a:bodyPr/>
          <a:lstStyle/>
          <a:p>
            <a:pPr>
              <a:buFont typeface="Wingdings" panose="05000000000000000000" pitchFamily="2" charset="2"/>
              <a:buChar char="n"/>
            </a:pPr>
            <a:r>
              <a:rPr lang="en-US" altLang="zh-CN" b="1" dirty="0">
                <a:solidFill>
                  <a:schemeClr val="bg1">
                    <a:lumMod val="65000"/>
                  </a:schemeClr>
                </a:solidFill>
              </a:rPr>
              <a:t>2.1 Exact Inference </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2.1.1 Factor Graph</a:t>
            </a:r>
          </a:p>
          <a:p>
            <a:pPr marL="0" indent="0">
              <a:buNone/>
            </a:pPr>
            <a:r>
              <a:rPr lang="en-US" altLang="zh-CN" b="1" dirty="0">
                <a:latin typeface="Times New Roman" panose="02020603050405020304" pitchFamily="18" charset="0"/>
                <a:cs typeface="Times New Roman" panose="02020603050405020304" pitchFamily="18" charset="0"/>
              </a:rPr>
              <a:t>       </a:t>
            </a:r>
            <a:r>
              <a:rPr lang="en-US" altLang="zh-CN" b="1" dirty="0">
                <a:solidFill>
                  <a:schemeClr val="bg1">
                    <a:lumMod val="65000"/>
                  </a:schemeClr>
                </a:solidFill>
                <a:latin typeface="Times New Roman" panose="02020603050405020304" pitchFamily="18" charset="0"/>
                <a:cs typeface="Times New Roman" panose="02020603050405020304" pitchFamily="18" charset="0"/>
              </a:rPr>
              <a:t>2.1.2 Sum-Product</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2.1.3 Max-Product</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2.1.4 Junction-Tree</a:t>
            </a:r>
          </a:p>
          <a:p>
            <a:pPr>
              <a:buFont typeface="Wingdings" panose="05000000000000000000" pitchFamily="2" charset="2"/>
              <a:buChar char="n"/>
            </a:pPr>
            <a:r>
              <a:rPr lang="en-US" altLang="zh-CN" b="1" dirty="0">
                <a:solidFill>
                  <a:schemeClr val="bg1">
                    <a:lumMod val="65000"/>
                  </a:schemeClr>
                </a:solidFill>
              </a:rPr>
              <a:t>2.2 Approximate Inference</a:t>
            </a:r>
          </a:p>
          <a:p>
            <a:pPr marL="0" indent="0">
              <a:buNone/>
            </a:pPr>
            <a:r>
              <a:rPr lang="en-US" altLang="zh-CN" b="1" dirty="0">
                <a:solidFill>
                  <a:schemeClr val="bg1">
                    <a:lumMod val="65000"/>
                  </a:schemeClr>
                </a:solidFill>
                <a:latin typeface="Times New Roman" panose="02020603050405020304" pitchFamily="18" charset="0"/>
                <a:cs typeface="Times New Roman" panose="02020603050405020304" pitchFamily="18" charset="0"/>
              </a:rPr>
              <a:t>       2.2.1 Sampling</a:t>
            </a:r>
          </a:p>
          <a:p>
            <a:pPr marL="0" indent="0">
              <a:buNone/>
            </a:pPr>
            <a:r>
              <a:rPr lang="en-US" altLang="zh-CN" b="1" dirty="0">
                <a:solidFill>
                  <a:srgbClr val="0000FF"/>
                </a:solidFill>
                <a:latin typeface="Times New Roman" panose="02020603050405020304" pitchFamily="18" charset="0"/>
                <a:cs typeface="Times New Roman" panose="02020603050405020304" pitchFamily="18" charset="0"/>
              </a:rPr>
              <a:t>       2.2.2 Variational Inference</a:t>
            </a:r>
            <a:endParaRPr lang="zh-CN" altLang="en-US"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50394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solidFill>
                  <a:srgbClr val="0000FF"/>
                </a:solidFill>
                <a:latin typeface="Times New Roman" panose="02020603050405020304" pitchFamily="18" charset="0"/>
                <a:cs typeface="Times New Roman" panose="02020603050405020304" pitchFamily="18" charset="0"/>
              </a:rPr>
              <a:t>Deterministic</a:t>
            </a:r>
          </a:p>
          <a:p>
            <a:pPr>
              <a:buFont typeface="Wingdings" panose="05000000000000000000" pitchFamily="2" charset="2"/>
              <a:buChar char="n"/>
              <a:defRPr/>
            </a:pPr>
            <a:r>
              <a:rPr lang="en-US" altLang="zh-CN" sz="2400" b="1" dirty="0">
                <a:solidFill>
                  <a:srgbClr val="0000FF"/>
                </a:solidFill>
                <a:latin typeface="Times New Roman" panose="02020603050405020304" pitchFamily="18" charset="0"/>
                <a:cs typeface="Times New Roman" panose="02020603050405020304" pitchFamily="18" charset="0"/>
              </a:rPr>
              <a:t>Variational Bayes</a:t>
            </a:r>
          </a:p>
          <a:p>
            <a:pPr>
              <a:buFont typeface="Wingdings" panose="05000000000000000000" pitchFamily="2" charset="2"/>
              <a:buChar char="n"/>
              <a:defRPr/>
            </a:pPr>
            <a:endParaRPr lang="en-US" altLang="zh-CN" sz="2400" b="1" dirty="0">
              <a:solidFill>
                <a:srgbClr val="0000FF"/>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r>
              <a:rPr lang="en-US" altLang="zh-CN" sz="2400" b="1" dirty="0">
                <a:solidFill>
                  <a:srgbClr val="0000FF"/>
                </a:solidFill>
                <a:latin typeface="Times New Roman" panose="02020603050405020304" pitchFamily="18" charset="0"/>
                <a:cs typeface="Times New Roman" panose="02020603050405020304" pitchFamily="18" charset="0"/>
              </a:rPr>
              <a:t>Working with the true posterior distribution is intractable</a:t>
            </a:r>
          </a:p>
          <a:p>
            <a:pPr>
              <a:buFont typeface="Wingdings" panose="05000000000000000000" pitchFamily="2" charset="2"/>
              <a:buChar char="n"/>
              <a:defRPr/>
            </a:pPr>
            <a:r>
              <a:rPr lang="en-US" altLang="zh-CN" sz="2400" b="1" dirty="0">
                <a:solidFill>
                  <a:srgbClr val="0000FF"/>
                </a:solidFill>
                <a:latin typeface="Times New Roman" panose="02020603050405020304" pitchFamily="18" charset="0"/>
                <a:cs typeface="Times New Roman" panose="02020603050405020304" pitchFamily="18" charset="0"/>
              </a:rPr>
              <a:t>The restriction is imposed purely to </a:t>
            </a:r>
            <a:r>
              <a:rPr lang="en-US" altLang="zh-CN" sz="2400" b="1">
                <a:solidFill>
                  <a:srgbClr val="0000FF"/>
                </a:solidFill>
                <a:latin typeface="Times New Roman" panose="02020603050405020304" pitchFamily="18" charset="0"/>
                <a:cs typeface="Times New Roman" panose="02020603050405020304" pitchFamily="18" charset="0"/>
              </a:rPr>
              <a:t>achieve tractability</a:t>
            </a:r>
            <a:endParaRPr lang="en-US" altLang="zh-CN" sz="2400" b="1" dirty="0">
              <a:solidFill>
                <a:srgbClr val="0000FF"/>
              </a:solidFill>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608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3EBC5-C59B-E14A-A679-88B6BA028E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EC6810C-D94D-5A4E-9488-634D22AF45A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209632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endParaRPr lang="en-US" altLang="zh-CN" dirty="0"/>
          </a:p>
          <a:p>
            <a:r>
              <a:rPr lang="en-US" altLang="zh-CN" dirty="0"/>
              <a:t>Part </a:t>
            </a:r>
            <a:r>
              <a:rPr lang="mr-IN" altLang="zh-CN" dirty="0"/>
              <a:t>–</a:t>
            </a:r>
            <a:r>
              <a:rPr lang="en-US" altLang="zh-CN" dirty="0"/>
              <a:t> 1: Basics</a:t>
            </a:r>
          </a:p>
          <a:p>
            <a:endParaRPr lang="zh-CN" altLang="en-US" dirty="0"/>
          </a:p>
        </p:txBody>
      </p:sp>
    </p:spTree>
    <p:extLst>
      <p:ext uri="{BB962C8B-B14F-4D97-AF65-F5344CB8AC3E}">
        <p14:creationId xmlns:p14="http://schemas.microsoft.com/office/powerpoint/2010/main" val="19097132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21B4F-2745-8F42-9E1E-FAB12122331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306E60A-446F-8548-B28F-94540E764264}"/>
              </a:ext>
            </a:extLst>
          </p:cNvPr>
          <p:cNvSpPr>
            <a:spLocks noGrp="1"/>
          </p:cNvSpPr>
          <p:nvPr>
            <p:ph idx="1"/>
          </p:nvPr>
        </p:nvSpPr>
        <p:spPr/>
        <p:txBody>
          <a:bodyPr/>
          <a:lstStyle/>
          <a:p>
            <a:pPr>
              <a:buFont typeface="Wingdings" pitchFamily="2" charset="2"/>
              <a:buChar char="n"/>
            </a:pPr>
            <a:r>
              <a:rPr kumimoji="1" lang="en-US" altLang="zh-CN" dirty="0">
                <a:solidFill>
                  <a:srgbClr val="FF0000"/>
                </a:solidFill>
              </a:rPr>
              <a:t>Three kinds of variable</a:t>
            </a:r>
          </a:p>
          <a:p>
            <a:r>
              <a:rPr kumimoji="1" lang="en-US" altLang="zh-CN" dirty="0"/>
              <a:t>Parameters</a:t>
            </a:r>
            <a:endParaRPr kumimoji="1" lang="zh-CN" altLang="en-US" dirty="0"/>
          </a:p>
        </p:txBody>
      </p:sp>
      <p:graphicFrame>
        <p:nvGraphicFramePr>
          <p:cNvPr id="4" name="表格 3">
            <a:extLst>
              <a:ext uri="{FF2B5EF4-FFF2-40B4-BE49-F238E27FC236}">
                <a16:creationId xmlns:a16="http://schemas.microsoft.com/office/drawing/2014/main" id="{866F2D42-D280-E246-B7B2-112A7AAD6103}"/>
              </a:ext>
            </a:extLst>
          </p:cNvPr>
          <p:cNvGraphicFramePr>
            <a:graphicFrameLocks noGrp="1"/>
          </p:cNvGraphicFramePr>
          <p:nvPr>
            <p:extLst>
              <p:ext uri="{D42A27DB-BD31-4B8C-83A1-F6EECF244321}">
                <p14:modId xmlns:p14="http://schemas.microsoft.com/office/powerpoint/2010/main" val="3618990169"/>
              </p:ext>
            </p:extLst>
          </p:nvPr>
        </p:nvGraphicFramePr>
        <p:xfrm>
          <a:off x="971600" y="4437112"/>
          <a:ext cx="6096000" cy="111252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67042286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Observed variables</a:t>
                      </a:r>
                    </a:p>
                  </a:txBody>
                  <a:tcPr/>
                </a:tc>
                <a:extLst>
                  <a:ext uri="{0D108BD9-81ED-4DB2-BD59-A6C34878D82A}">
                    <a16:rowId xmlns:a16="http://schemas.microsoft.com/office/drawing/2014/main" val="15216395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Latent variables</a:t>
                      </a:r>
                    </a:p>
                  </a:txBody>
                  <a:tcPr/>
                </a:tc>
                <a:extLst>
                  <a:ext uri="{0D108BD9-81ED-4DB2-BD59-A6C34878D82A}">
                    <a16:rowId xmlns:a16="http://schemas.microsoft.com/office/drawing/2014/main" val="3168205085"/>
                  </a:ext>
                </a:extLst>
              </a:tr>
              <a:tr h="370840">
                <a:tc>
                  <a:txBody>
                    <a:bodyPr/>
                    <a:lstStyle/>
                    <a:p>
                      <a:endParaRPr lang="zh-CN" altLang="en-US" dirty="0"/>
                    </a:p>
                  </a:txBody>
                  <a:tcPr/>
                </a:tc>
                <a:extLst>
                  <a:ext uri="{0D108BD9-81ED-4DB2-BD59-A6C34878D82A}">
                    <a16:rowId xmlns:a16="http://schemas.microsoft.com/office/drawing/2014/main" val="3907515881"/>
                  </a:ext>
                </a:extLst>
              </a:tr>
            </a:tbl>
          </a:graphicData>
        </a:graphic>
      </p:graphicFrame>
    </p:spTree>
    <p:extLst>
      <p:ext uri="{BB962C8B-B14F-4D97-AF65-F5344CB8AC3E}">
        <p14:creationId xmlns:p14="http://schemas.microsoft.com/office/powerpoint/2010/main" val="6659618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solidFill>
                  <a:srgbClr val="0000FF"/>
                </a:solidFill>
              </a:rPr>
              <a:t>2.2.2 Variation Inference</a:t>
            </a:r>
            <a:endParaRPr kumimoji="1" lang="zh-CN" altLang="en-US" b="1" dirty="0">
              <a:solidFill>
                <a:srgbClr val="0000FF"/>
              </a:solidFill>
            </a:endParaRPr>
          </a:p>
        </p:txBody>
      </p:sp>
      <p:sp>
        <p:nvSpPr>
          <p:cNvPr id="3" name="内容占位符 2"/>
          <p:cNvSpPr>
            <a:spLocks noGrp="1"/>
          </p:cNvSpPr>
          <p:nvPr>
            <p:ph idx="1"/>
          </p:nvPr>
        </p:nvSpPr>
        <p:spPr>
          <a:xfrm>
            <a:off x="125760" y="4392250"/>
            <a:ext cx="8892480" cy="1900808"/>
          </a:xfrm>
        </p:spPr>
        <p:txBody>
          <a:bodyPr>
            <a:noAutofit/>
          </a:bodyPr>
          <a:lstStyle/>
          <a:p>
            <a:r>
              <a:rPr kumimoji="1" lang="en-US" altLang="zh-CN" sz="2400" dirty="0"/>
              <a:t>VI</a:t>
            </a:r>
            <a:r>
              <a:rPr kumimoji="1" lang="zh-CN" altLang="en-US" sz="2400" dirty="0"/>
              <a:t> </a:t>
            </a:r>
            <a:r>
              <a:rPr kumimoji="1" lang="en-US" altLang="zh-CN" sz="2400" dirty="0"/>
              <a:t>turns inference into optimization, </a:t>
            </a:r>
          </a:p>
          <a:p>
            <a:r>
              <a:rPr kumimoji="1" lang="en-US" altLang="zh-CN" sz="2400" dirty="0"/>
              <a:t>Step </a:t>
            </a:r>
            <a:r>
              <a:rPr kumimoji="1" lang="mr-IN" altLang="zh-CN" sz="2400" dirty="0"/>
              <a:t>–</a:t>
            </a:r>
            <a:r>
              <a:rPr kumimoji="1" lang="en-US" altLang="zh-CN" sz="2400" dirty="0"/>
              <a:t> 1 : Posit a </a:t>
            </a:r>
            <a:r>
              <a:rPr kumimoji="1" lang="en-US" altLang="zh-CN" sz="2400" dirty="0" err="1"/>
              <a:t>variational</a:t>
            </a:r>
            <a:r>
              <a:rPr kumimoji="1" lang="en-US" altLang="zh-CN" sz="2400" dirty="0"/>
              <a:t> family of distribution over the latent variables </a:t>
            </a:r>
          </a:p>
          <a:p>
            <a:r>
              <a:rPr kumimoji="1" lang="en-US" altLang="zh-CN" sz="2400" dirty="0"/>
              <a:t>Step </a:t>
            </a:r>
            <a:r>
              <a:rPr kumimoji="1" lang="mr-IN" altLang="zh-CN" sz="2400" dirty="0"/>
              <a:t>–</a:t>
            </a:r>
            <a:r>
              <a:rPr kumimoji="1" lang="en-US" altLang="zh-CN" sz="2400" dirty="0"/>
              <a:t> 2:  fit the </a:t>
            </a:r>
            <a:r>
              <a:rPr kumimoji="1" lang="en-US" altLang="zh-CN" sz="2400" dirty="0" err="1"/>
              <a:t>variational</a:t>
            </a:r>
            <a:r>
              <a:rPr kumimoji="1" lang="en-US" altLang="zh-CN" sz="2400" dirty="0"/>
              <a:t> parameters to be close (KL) to posterior distribution </a:t>
            </a:r>
            <a:endParaRPr kumimoji="1" lang="zh-CN" altLang="en-US" sz="2400" dirty="0"/>
          </a:p>
        </p:txBody>
      </p:sp>
      <p:pic>
        <p:nvPicPr>
          <p:cNvPr id="4" name="图片 3"/>
          <p:cNvPicPr>
            <a:picLocks noChangeAspect="1"/>
          </p:cNvPicPr>
          <p:nvPr/>
        </p:nvPicPr>
        <p:blipFill>
          <a:blip r:embed="rId3"/>
          <a:stretch>
            <a:fillRect/>
          </a:stretch>
        </p:blipFill>
        <p:spPr>
          <a:xfrm>
            <a:off x="251520" y="1196752"/>
            <a:ext cx="5986137" cy="3195498"/>
          </a:xfrm>
          <a:prstGeom prst="rect">
            <a:avLst/>
          </a:prstGeom>
        </p:spPr>
      </p:pic>
    </p:spTree>
    <p:extLst>
      <p:ext uri="{BB962C8B-B14F-4D97-AF65-F5344CB8AC3E}">
        <p14:creationId xmlns:p14="http://schemas.microsoft.com/office/powerpoint/2010/main" val="18572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a:t>History</a:t>
            </a:r>
            <a:endParaRPr kumimoji="1" lang="zh-CN" altLang="en-US" dirty="0"/>
          </a:p>
        </p:txBody>
      </p:sp>
      <p:sp>
        <p:nvSpPr>
          <p:cNvPr id="3" name="内容占位符 2"/>
          <p:cNvSpPr>
            <a:spLocks noGrp="1"/>
          </p:cNvSpPr>
          <p:nvPr>
            <p:ph idx="1"/>
          </p:nvPr>
        </p:nvSpPr>
        <p:spPr/>
        <p:txBody>
          <a:bodyPr>
            <a:normAutofit lnSpcReduction="10000"/>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a:buFont typeface="Wingdings" charset="2"/>
              <a:buChar char="n"/>
            </a:pPr>
            <a:r>
              <a:rPr kumimoji="1" lang="en-US" altLang="zh-CN" dirty="0"/>
              <a:t>Variation inference adapts </a:t>
            </a:r>
            <a:r>
              <a:rPr kumimoji="1" lang="en-US" altLang="zh-CN" b="1" dirty="0">
                <a:solidFill>
                  <a:srgbClr val="FF0000"/>
                </a:solidFill>
              </a:rPr>
              <a:t>ideas from statistical physics </a:t>
            </a:r>
            <a:r>
              <a:rPr kumimoji="1" lang="en-US" altLang="zh-CN" dirty="0"/>
              <a:t>to probabilistic inference. Arguably, it began in the late eighties with Peterson and Anderson (1987), who used mean-field methods to fit a neural network.</a:t>
            </a:r>
          </a:p>
          <a:p>
            <a:endParaRPr kumimoji="1" lang="zh-CN" altLang="en-US" dirty="0"/>
          </a:p>
        </p:txBody>
      </p:sp>
      <p:pic>
        <p:nvPicPr>
          <p:cNvPr id="4" name="图片 3"/>
          <p:cNvPicPr>
            <a:picLocks noChangeAspect="1"/>
          </p:cNvPicPr>
          <p:nvPr/>
        </p:nvPicPr>
        <p:blipFill>
          <a:blip r:embed="rId2"/>
          <a:stretch>
            <a:fillRect/>
          </a:stretch>
        </p:blipFill>
        <p:spPr>
          <a:xfrm>
            <a:off x="457200" y="1438598"/>
            <a:ext cx="8280920" cy="2376587"/>
          </a:xfrm>
          <a:prstGeom prst="rect">
            <a:avLst/>
          </a:prstGeom>
        </p:spPr>
      </p:pic>
    </p:spTree>
    <p:extLst>
      <p:ext uri="{BB962C8B-B14F-4D97-AF65-F5344CB8AC3E}">
        <p14:creationId xmlns:p14="http://schemas.microsoft.com/office/powerpoint/2010/main" val="190077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a:t>History</a:t>
            </a:r>
            <a:endParaRPr kumimoji="1" lang="zh-CN" altLang="en-US" dirty="0"/>
          </a:p>
        </p:txBody>
      </p:sp>
      <p:sp>
        <p:nvSpPr>
          <p:cNvPr id="3" name="内容占位符 2"/>
          <p:cNvSpPr>
            <a:spLocks noGrp="1"/>
          </p:cNvSpPr>
          <p:nvPr>
            <p:ph idx="1"/>
          </p:nvPr>
        </p:nvSpPr>
        <p:spPr>
          <a:xfrm>
            <a:off x="434712" y="4077072"/>
            <a:ext cx="8229600" cy="2673424"/>
          </a:xfrm>
        </p:spPr>
        <p:txBody>
          <a:bodyPr>
            <a:normAutofit/>
          </a:bodyPr>
          <a:lstStyle/>
          <a:p>
            <a:pPr>
              <a:buFont typeface="Wingdings" charset="2"/>
              <a:buChar char="n"/>
            </a:pPr>
            <a:r>
              <a:rPr kumimoji="1" lang="en-US" altLang="zh-CN" dirty="0"/>
              <a:t>Mean field theory was picked up by Jordan’s lab in the early 1990s </a:t>
            </a:r>
            <a:r>
              <a:rPr kumimoji="1" lang="mr-IN" altLang="zh-CN" dirty="0"/>
              <a:t>–</a:t>
            </a:r>
            <a:r>
              <a:rPr kumimoji="1" lang="en-US" altLang="zh-CN" dirty="0"/>
              <a:t> </a:t>
            </a:r>
            <a:r>
              <a:rPr kumimoji="1" lang="en-US" altLang="zh-CN" dirty="0" err="1"/>
              <a:t>Tommi</a:t>
            </a:r>
            <a:r>
              <a:rPr kumimoji="1" lang="en-US" altLang="zh-CN" dirty="0"/>
              <a:t> </a:t>
            </a:r>
            <a:r>
              <a:rPr kumimoji="1" lang="en-US" altLang="zh-CN" dirty="0" err="1"/>
              <a:t>Jaakkola</a:t>
            </a:r>
            <a:r>
              <a:rPr kumimoji="1" lang="en-US" altLang="zh-CN" dirty="0"/>
              <a:t>, Lawrence Saul, </a:t>
            </a:r>
            <a:r>
              <a:rPr kumimoji="1" lang="en-US" altLang="zh-CN" dirty="0" err="1"/>
              <a:t>Zoubin</a:t>
            </a:r>
            <a:r>
              <a:rPr kumimoji="1" lang="en-US" altLang="zh-CN" dirty="0"/>
              <a:t> </a:t>
            </a:r>
            <a:r>
              <a:rPr kumimoji="1" lang="en-US" altLang="zh-CN" dirty="0" err="1"/>
              <a:t>Gharamani</a:t>
            </a:r>
            <a:r>
              <a:rPr kumimoji="1" lang="en-US" altLang="zh-CN" dirty="0"/>
              <a:t> </a:t>
            </a:r>
            <a:r>
              <a:rPr kumimoji="1" lang="mr-IN" altLang="zh-CN" dirty="0"/>
              <a:t>–</a:t>
            </a:r>
            <a:r>
              <a:rPr kumimoji="1" lang="en-US" altLang="zh-CN" dirty="0"/>
              <a:t> Who </a:t>
            </a:r>
            <a:r>
              <a:rPr kumimoji="1" lang="en-US" altLang="zh-CN" b="1" dirty="0">
                <a:solidFill>
                  <a:srgbClr val="FF0000"/>
                </a:solidFill>
              </a:rPr>
              <a:t>generalized it to many probabilistic models</a:t>
            </a:r>
            <a:r>
              <a:rPr kumimoji="1" lang="en-US" altLang="zh-CN" dirty="0"/>
              <a:t>. (A review paper is Jordan et al. 1999)</a:t>
            </a:r>
            <a:endParaRPr kumimoji="1" lang="zh-CN" altLang="en-US" dirty="0"/>
          </a:p>
        </p:txBody>
      </p:sp>
      <p:pic>
        <p:nvPicPr>
          <p:cNvPr id="4" name="图片 3"/>
          <p:cNvPicPr>
            <a:picLocks noChangeAspect="1"/>
          </p:cNvPicPr>
          <p:nvPr/>
        </p:nvPicPr>
        <p:blipFill>
          <a:blip r:embed="rId2"/>
          <a:stretch>
            <a:fillRect/>
          </a:stretch>
        </p:blipFill>
        <p:spPr>
          <a:xfrm>
            <a:off x="543886" y="1264398"/>
            <a:ext cx="7910042" cy="2281927"/>
          </a:xfrm>
          <a:prstGeom prst="rect">
            <a:avLst/>
          </a:prstGeom>
        </p:spPr>
      </p:pic>
      <p:pic>
        <p:nvPicPr>
          <p:cNvPr id="5" name="图片 4"/>
          <p:cNvPicPr>
            <a:picLocks noChangeAspect="1"/>
          </p:cNvPicPr>
          <p:nvPr/>
        </p:nvPicPr>
        <p:blipFill>
          <a:blip r:embed="rId3"/>
          <a:stretch>
            <a:fillRect/>
          </a:stretch>
        </p:blipFill>
        <p:spPr>
          <a:xfrm>
            <a:off x="7060584" y="1948385"/>
            <a:ext cx="1368152" cy="1889821"/>
          </a:xfrm>
          <a:prstGeom prst="rect">
            <a:avLst/>
          </a:prstGeom>
        </p:spPr>
      </p:pic>
    </p:spTree>
    <p:extLst>
      <p:ext uri="{BB962C8B-B14F-4D97-AF65-F5344CB8AC3E}">
        <p14:creationId xmlns:p14="http://schemas.microsoft.com/office/powerpoint/2010/main" val="20017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a:t>History</a:t>
            </a:r>
            <a:endParaRPr kumimoji="1" lang="zh-CN" altLang="en-US" dirty="0"/>
          </a:p>
        </p:txBody>
      </p:sp>
      <p:sp>
        <p:nvSpPr>
          <p:cNvPr id="3" name="内容占位符 2"/>
          <p:cNvSpPr>
            <a:spLocks noGrp="1"/>
          </p:cNvSpPr>
          <p:nvPr>
            <p:ph idx="1"/>
          </p:nvPr>
        </p:nvSpPr>
        <p:spPr>
          <a:xfrm>
            <a:off x="457200" y="4437112"/>
            <a:ext cx="8229600" cy="2081407"/>
          </a:xfrm>
        </p:spPr>
        <p:txBody>
          <a:bodyPr>
            <a:normAutofit/>
          </a:bodyPr>
          <a:lstStyle/>
          <a:p>
            <a:r>
              <a:rPr kumimoji="1" lang="en-US" altLang="zh-CN" sz="2400" dirty="0"/>
              <a:t>In parallel, </a:t>
            </a:r>
            <a:r>
              <a:rPr kumimoji="1" lang="en-US" altLang="zh-CN" sz="2400" b="1" dirty="0">
                <a:solidFill>
                  <a:srgbClr val="0000FF"/>
                </a:solidFill>
              </a:rPr>
              <a:t>Hinton</a:t>
            </a:r>
            <a:r>
              <a:rPr kumimoji="1" lang="en-US" altLang="zh-CN" sz="2400" dirty="0"/>
              <a:t> and Van Camp (1993) also developed mean-field for neural networks. Neal and Hinton (1993) </a:t>
            </a:r>
            <a:r>
              <a:rPr kumimoji="1" lang="en-US" altLang="zh-CN" sz="2400" b="1" dirty="0">
                <a:solidFill>
                  <a:srgbClr val="FF0000"/>
                </a:solidFill>
              </a:rPr>
              <a:t>connected this idea to the EM algorithm</a:t>
            </a:r>
            <a:r>
              <a:rPr kumimoji="1" lang="en-US" altLang="zh-CN" sz="2400" dirty="0"/>
              <a:t>, which lead to further </a:t>
            </a:r>
            <a:r>
              <a:rPr kumimoji="1" lang="en-US" altLang="zh-CN" sz="2400" dirty="0" err="1"/>
              <a:t>variational</a:t>
            </a:r>
            <a:r>
              <a:rPr kumimoji="1" lang="en-US" altLang="zh-CN" sz="2400" dirty="0"/>
              <a:t> methods for mixtures of experts (Waterhouse et al., 1996) and HMM (MacKay, 1997)</a:t>
            </a:r>
          </a:p>
          <a:p>
            <a:endParaRPr kumimoji="1" lang="zh-CN" altLang="en-US" dirty="0"/>
          </a:p>
        </p:txBody>
      </p:sp>
      <p:pic>
        <p:nvPicPr>
          <p:cNvPr id="4" name="图片 3"/>
          <p:cNvPicPr>
            <a:picLocks noChangeAspect="1"/>
          </p:cNvPicPr>
          <p:nvPr/>
        </p:nvPicPr>
        <p:blipFill>
          <a:blip r:embed="rId2"/>
          <a:stretch>
            <a:fillRect/>
          </a:stretch>
        </p:blipFill>
        <p:spPr>
          <a:xfrm>
            <a:off x="1981908" y="309310"/>
            <a:ext cx="7162092" cy="3816424"/>
          </a:xfrm>
          <a:prstGeom prst="rect">
            <a:avLst/>
          </a:prstGeom>
        </p:spPr>
      </p:pic>
    </p:spTree>
    <p:extLst>
      <p:ext uri="{BB962C8B-B14F-4D97-AF65-F5344CB8AC3E}">
        <p14:creationId xmlns:p14="http://schemas.microsoft.com/office/powerpoint/2010/main" val="11443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t>Example - 3</a:t>
            </a:r>
            <a:r>
              <a:rPr lang="zh-CN" altLang="en-US" dirty="0"/>
              <a:t>：</a:t>
            </a:r>
            <a:r>
              <a:rPr lang="en-US" altLang="zh-CN" dirty="0">
                <a:solidFill>
                  <a:srgbClr val="FF0000"/>
                </a:solidFill>
              </a:rPr>
              <a:t>Linear Gaussian Model</a:t>
            </a:r>
          </a:p>
          <a:p>
            <a:pPr>
              <a:buFont typeface="Wingdings" panose="05000000000000000000" pitchFamily="2" charset="2"/>
              <a:buChar char="n"/>
            </a:pPr>
            <a:r>
              <a:rPr lang="en-US" altLang="zh-CN" dirty="0"/>
              <a:t>Several widely used techniques are examples of linear-Gaussian models</a:t>
            </a:r>
          </a:p>
          <a:p>
            <a:pPr>
              <a:buFont typeface="Arial" charset="0"/>
              <a:buChar char="•"/>
            </a:pPr>
            <a:r>
              <a:rPr lang="en-US" altLang="zh-CN" i="1" dirty="0">
                <a:latin typeface="Times New Roman" charset="0"/>
                <a:ea typeface="Times New Roman" charset="0"/>
                <a:cs typeface="Times New Roman" charset="0"/>
              </a:rPr>
              <a:t>Probabilistic</a:t>
            </a:r>
            <a:r>
              <a:rPr lang="zh-CN" altLang="en-US" i="1" dirty="0">
                <a:latin typeface="Times New Roman" charset="0"/>
                <a:ea typeface="Times New Roman" charset="0"/>
                <a:cs typeface="Times New Roman" charset="0"/>
              </a:rPr>
              <a:t> </a:t>
            </a:r>
            <a:r>
              <a:rPr lang="en-US" altLang="zh-CN" i="1" dirty="0">
                <a:latin typeface="Times New Roman" charset="0"/>
                <a:ea typeface="Times New Roman" charset="0"/>
                <a:cs typeface="Times New Roman" charset="0"/>
              </a:rPr>
              <a:t>Principal</a:t>
            </a:r>
            <a:r>
              <a:rPr lang="zh-CN" altLang="en-US" i="1" dirty="0">
                <a:latin typeface="Times New Roman" charset="0"/>
                <a:ea typeface="Times New Roman" charset="0"/>
                <a:cs typeface="Times New Roman" charset="0"/>
              </a:rPr>
              <a:t> </a:t>
            </a:r>
            <a:r>
              <a:rPr lang="en-US" altLang="zh-CN" i="1" dirty="0">
                <a:latin typeface="Times New Roman" charset="0"/>
                <a:ea typeface="Times New Roman" charset="0"/>
                <a:cs typeface="Times New Roman" charset="0"/>
              </a:rPr>
              <a:t>Component</a:t>
            </a:r>
            <a:r>
              <a:rPr lang="zh-CN" altLang="en-US" i="1" dirty="0">
                <a:latin typeface="Times New Roman" charset="0"/>
                <a:ea typeface="Times New Roman" charset="0"/>
                <a:cs typeface="Times New Roman" charset="0"/>
              </a:rPr>
              <a:t> </a:t>
            </a:r>
            <a:r>
              <a:rPr lang="en-US" altLang="zh-CN" i="1" dirty="0">
                <a:latin typeface="Times New Roman" charset="0"/>
                <a:ea typeface="Times New Roman" charset="0"/>
                <a:cs typeface="Times New Roman" charset="0"/>
              </a:rPr>
              <a:t>Analysis</a:t>
            </a:r>
            <a:r>
              <a:rPr lang="zh-CN" altLang="en-US" i="1" dirty="0">
                <a:latin typeface="Times New Roman" charset="0"/>
                <a:ea typeface="Times New Roman" charset="0"/>
                <a:cs typeface="Times New Roman" charset="0"/>
              </a:rPr>
              <a:t>（</a:t>
            </a:r>
            <a:r>
              <a:rPr lang="en-US" altLang="zh-CN" i="1" dirty="0">
                <a:solidFill>
                  <a:srgbClr val="0000FF"/>
                </a:solidFill>
                <a:latin typeface="Times New Roman" charset="0"/>
                <a:ea typeface="Times New Roman" charset="0"/>
                <a:cs typeface="Times New Roman" charset="0"/>
              </a:rPr>
              <a:t>p-PCA</a:t>
            </a:r>
            <a:r>
              <a:rPr lang="zh-CN" altLang="en-US" i="1" dirty="0">
                <a:latin typeface="Times New Roman" charset="0"/>
                <a:ea typeface="Times New Roman" charset="0"/>
                <a:cs typeface="Times New Roman" charset="0"/>
              </a:rPr>
              <a:t>）</a:t>
            </a:r>
            <a:endParaRPr lang="en-US" altLang="zh-CN" i="1" dirty="0">
              <a:latin typeface="Times New Roman" charset="0"/>
              <a:ea typeface="Times New Roman" charset="0"/>
              <a:cs typeface="Times New Roman" charset="0"/>
            </a:endParaRPr>
          </a:p>
          <a:p>
            <a:pPr>
              <a:buFont typeface="Arial" charset="0"/>
              <a:buChar char="•"/>
            </a:pPr>
            <a:r>
              <a:rPr lang="en-US" altLang="zh-CN" i="1" dirty="0">
                <a:latin typeface="Times New Roman" charset="0"/>
                <a:ea typeface="Times New Roman" charset="0"/>
                <a:cs typeface="Times New Roman" charset="0"/>
              </a:rPr>
              <a:t>Factor</a:t>
            </a:r>
            <a:r>
              <a:rPr lang="zh-CN" altLang="en-US" i="1" dirty="0">
                <a:latin typeface="Times New Roman" charset="0"/>
                <a:ea typeface="Times New Roman" charset="0"/>
                <a:cs typeface="Times New Roman" charset="0"/>
              </a:rPr>
              <a:t> </a:t>
            </a:r>
            <a:r>
              <a:rPr lang="en-US" altLang="zh-CN" i="1" dirty="0">
                <a:latin typeface="Times New Roman" charset="0"/>
                <a:ea typeface="Times New Roman" charset="0"/>
                <a:cs typeface="Times New Roman" charset="0"/>
              </a:rPr>
              <a:t>Analysis</a:t>
            </a:r>
            <a:r>
              <a:rPr lang="zh-CN" altLang="en-US" i="1" dirty="0">
                <a:latin typeface="Times New Roman" charset="0"/>
                <a:ea typeface="Times New Roman" charset="0"/>
                <a:cs typeface="Times New Roman" charset="0"/>
              </a:rPr>
              <a:t> </a:t>
            </a:r>
            <a:r>
              <a:rPr lang="zh-CN" altLang="en-US" i="1" dirty="0">
                <a:solidFill>
                  <a:srgbClr val="0000FF"/>
                </a:solidFill>
                <a:latin typeface="Times New Roman" charset="0"/>
                <a:ea typeface="Times New Roman" charset="0"/>
                <a:cs typeface="Times New Roman" charset="0"/>
              </a:rPr>
              <a:t>（</a:t>
            </a:r>
            <a:r>
              <a:rPr lang="en-US" altLang="zh-CN" i="1" dirty="0">
                <a:solidFill>
                  <a:srgbClr val="0000FF"/>
                </a:solidFill>
                <a:latin typeface="Times New Roman" charset="0"/>
                <a:ea typeface="Times New Roman" charset="0"/>
                <a:cs typeface="Times New Roman" charset="0"/>
              </a:rPr>
              <a:t>FA</a:t>
            </a:r>
            <a:r>
              <a:rPr lang="zh-CN" altLang="en-US" i="1" dirty="0">
                <a:solidFill>
                  <a:srgbClr val="0000FF"/>
                </a:solidFill>
                <a:latin typeface="Times New Roman" charset="0"/>
                <a:ea typeface="Times New Roman" charset="0"/>
                <a:cs typeface="Times New Roman" charset="0"/>
              </a:rPr>
              <a:t>）</a:t>
            </a:r>
            <a:endParaRPr lang="en-US" altLang="zh-CN" i="1" dirty="0">
              <a:solidFill>
                <a:srgbClr val="0000FF"/>
              </a:solidFill>
              <a:latin typeface="Times New Roman" charset="0"/>
              <a:ea typeface="Times New Roman" charset="0"/>
              <a:cs typeface="Times New Roman" charset="0"/>
            </a:endParaRPr>
          </a:p>
          <a:p>
            <a:pPr>
              <a:buFont typeface="Arial" charset="0"/>
              <a:buChar char="•"/>
            </a:pPr>
            <a:r>
              <a:rPr lang="en-US" altLang="zh-CN" i="1" dirty="0">
                <a:latin typeface="Times New Roman" charset="0"/>
                <a:ea typeface="Times New Roman" charset="0"/>
                <a:cs typeface="Times New Roman" charset="0"/>
              </a:rPr>
              <a:t>Linear</a:t>
            </a:r>
            <a:r>
              <a:rPr lang="zh-CN" altLang="en-US" i="1" dirty="0">
                <a:latin typeface="Times New Roman" charset="0"/>
                <a:ea typeface="Times New Roman" charset="0"/>
                <a:cs typeface="Times New Roman" charset="0"/>
              </a:rPr>
              <a:t> </a:t>
            </a:r>
            <a:r>
              <a:rPr lang="en-US" altLang="zh-CN" i="1" dirty="0">
                <a:latin typeface="Times New Roman" charset="0"/>
                <a:ea typeface="Times New Roman" charset="0"/>
                <a:cs typeface="Times New Roman" charset="0"/>
              </a:rPr>
              <a:t>Dynamic</a:t>
            </a:r>
            <a:r>
              <a:rPr lang="zh-CN" altLang="en-US" i="1" dirty="0">
                <a:latin typeface="Times New Roman" charset="0"/>
                <a:ea typeface="Times New Roman" charset="0"/>
                <a:cs typeface="Times New Roman" charset="0"/>
              </a:rPr>
              <a:t> </a:t>
            </a:r>
            <a:r>
              <a:rPr lang="en-US" altLang="zh-CN" i="1" dirty="0">
                <a:latin typeface="Times New Roman" charset="0"/>
                <a:ea typeface="Times New Roman" charset="0"/>
                <a:cs typeface="Times New Roman" charset="0"/>
              </a:rPr>
              <a:t>System</a:t>
            </a:r>
            <a:r>
              <a:rPr lang="zh-CN" altLang="en-US" i="1" dirty="0">
                <a:latin typeface="Times New Roman" charset="0"/>
                <a:ea typeface="Times New Roman" charset="0"/>
                <a:cs typeface="Times New Roman" charset="0"/>
              </a:rPr>
              <a:t> </a:t>
            </a:r>
            <a:r>
              <a:rPr lang="zh-CN" altLang="en-US" i="1" dirty="0">
                <a:solidFill>
                  <a:srgbClr val="0000FF"/>
                </a:solidFill>
                <a:latin typeface="Times New Roman" charset="0"/>
                <a:ea typeface="Times New Roman" charset="0"/>
                <a:cs typeface="Times New Roman" charset="0"/>
              </a:rPr>
              <a:t>（</a:t>
            </a:r>
            <a:r>
              <a:rPr lang="en-US" altLang="zh-CN" i="1" dirty="0">
                <a:solidFill>
                  <a:srgbClr val="0000FF"/>
                </a:solidFill>
                <a:latin typeface="Times New Roman" charset="0"/>
                <a:ea typeface="Times New Roman" charset="0"/>
                <a:cs typeface="Times New Roman" charset="0"/>
              </a:rPr>
              <a:t>LDS</a:t>
            </a:r>
            <a:r>
              <a:rPr lang="zh-CN" altLang="en-US" i="1" dirty="0">
                <a:solidFill>
                  <a:srgbClr val="0000FF"/>
                </a:solidFill>
                <a:latin typeface="Times New Roman" charset="0"/>
                <a:ea typeface="Times New Roman" charset="0"/>
                <a:cs typeface="Times New Roman" charset="0"/>
              </a:rPr>
              <a:t>）</a:t>
            </a:r>
            <a:endParaRPr lang="en-US" altLang="zh-CN" i="1" dirty="0">
              <a:solidFill>
                <a:srgbClr val="0000FF"/>
              </a:solidFill>
              <a:latin typeface="Times New Roman" charset="0"/>
              <a:ea typeface="Times New Roman" charset="0"/>
              <a:cs typeface="Times New Roman" charset="0"/>
            </a:endParaRPr>
          </a:p>
          <a:p>
            <a:pPr>
              <a:buFont typeface="Wingdings" panose="05000000000000000000" pitchFamily="2" charset="2"/>
              <a:buChar char="n"/>
            </a:pPr>
            <a:endParaRPr lang="en-US" altLang="zh-CN" dirty="0">
              <a:solidFill>
                <a:srgbClr val="FF0000"/>
              </a:solidFill>
            </a:endParaRPr>
          </a:p>
          <a:p>
            <a:pPr>
              <a:buFont typeface="Wingdings" panose="05000000000000000000" pitchFamily="2" charset="2"/>
              <a:buChar char="n"/>
            </a:pPr>
            <a:endParaRPr lang="zh-CN" altLang="en-US" b="1" dirty="0">
              <a:solidFill>
                <a:srgbClr val="0000FF"/>
              </a:solidFill>
            </a:endParaRPr>
          </a:p>
          <a:p>
            <a:endParaRPr lang="zh-CN" altLang="en-US" dirty="0"/>
          </a:p>
        </p:txBody>
      </p:sp>
      <p:sp>
        <p:nvSpPr>
          <p:cNvPr id="7" name="文本框 6"/>
          <p:cNvSpPr txBox="1"/>
          <p:nvPr/>
        </p:nvSpPr>
        <p:spPr>
          <a:xfrm>
            <a:off x="-22076" y="6525344"/>
            <a:ext cx="8723607" cy="307777"/>
          </a:xfrm>
          <a:prstGeom prst="rect">
            <a:avLst/>
          </a:prstGeom>
          <a:noFill/>
        </p:spPr>
        <p:txBody>
          <a:bodyPr wrap="none" rtlCol="0">
            <a:spAutoFit/>
          </a:bodyPr>
          <a:lstStyle/>
          <a:p>
            <a:r>
              <a:rPr kumimoji="1" lang="en-US" altLang="zh-CN" sz="1400" dirty="0" err="1"/>
              <a:t>Roweis</a:t>
            </a:r>
            <a:r>
              <a:rPr kumimoji="1" lang="en-US" altLang="zh-CN" sz="1400" dirty="0"/>
              <a:t> S. and Z. </a:t>
            </a:r>
            <a:r>
              <a:rPr kumimoji="1" lang="en-US" altLang="zh-CN" sz="1400" dirty="0" err="1"/>
              <a:t>Ghahramani</a:t>
            </a:r>
            <a:r>
              <a:rPr kumimoji="1" lang="en-US" altLang="zh-CN" sz="1400" dirty="0"/>
              <a:t> (1999) A</a:t>
            </a:r>
            <a:r>
              <a:rPr kumimoji="1" lang="zh-CN" altLang="en-US" sz="1400" dirty="0"/>
              <a:t> </a:t>
            </a:r>
            <a:r>
              <a:rPr kumimoji="1" lang="en-US" altLang="zh-CN" sz="1400" dirty="0"/>
              <a:t>unifying review of linear </a:t>
            </a:r>
            <a:r>
              <a:rPr kumimoji="1" lang="en-US" altLang="zh-CN" sz="1400" dirty="0" err="1"/>
              <a:t>gaussian</a:t>
            </a:r>
            <a:r>
              <a:rPr kumimoji="1" lang="en-US" altLang="zh-CN" sz="1400" dirty="0"/>
              <a:t> models, Neural Computation, 11(2), 305-345</a:t>
            </a:r>
            <a:endParaRPr kumimoji="1" lang="zh-CN" altLang="en-US" sz="1400" dirty="0"/>
          </a:p>
        </p:txBody>
      </p:sp>
    </p:spTree>
    <p:extLst>
      <p:ext uri="{BB962C8B-B14F-4D97-AF65-F5344CB8AC3E}">
        <p14:creationId xmlns:p14="http://schemas.microsoft.com/office/powerpoint/2010/main" val="170994019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a:t>Today</a:t>
            </a:r>
            <a:endParaRPr kumimoji="1" lang="zh-CN" altLang="en-US" dirty="0"/>
          </a:p>
        </p:txBody>
      </p:sp>
      <p:sp>
        <p:nvSpPr>
          <p:cNvPr id="3" name="内容占位符 2"/>
          <p:cNvSpPr>
            <a:spLocks noGrp="1"/>
          </p:cNvSpPr>
          <p:nvPr>
            <p:ph idx="1"/>
          </p:nvPr>
        </p:nvSpPr>
        <p:spPr>
          <a:xfrm>
            <a:off x="107504" y="3861049"/>
            <a:ext cx="9036496" cy="2232248"/>
          </a:xfrm>
        </p:spPr>
        <p:txBody>
          <a:bodyPr>
            <a:normAutofit fontScale="85000" lnSpcReduction="10000"/>
          </a:bodyPr>
          <a:lstStyle/>
          <a:p>
            <a:r>
              <a:rPr kumimoji="1" lang="en-US" altLang="zh-CN" dirty="0"/>
              <a:t>There is now a flurry of new work on </a:t>
            </a:r>
            <a:r>
              <a:rPr kumimoji="1" lang="en-US" altLang="zh-CN" dirty="0" err="1"/>
              <a:t>variational</a:t>
            </a:r>
            <a:r>
              <a:rPr kumimoji="1" lang="en-US" altLang="zh-CN" dirty="0"/>
              <a:t> inference, making it scalable, easier to derive , faster, more accurate, and applying it more complicated models and applications.</a:t>
            </a:r>
          </a:p>
          <a:p>
            <a:r>
              <a:rPr kumimoji="1" lang="en-US" altLang="zh-CN" dirty="0"/>
              <a:t>Modern VI touches many important areas: </a:t>
            </a:r>
            <a:r>
              <a:rPr kumimoji="1" lang="en-US" altLang="zh-CN" b="1" dirty="0">
                <a:solidFill>
                  <a:srgbClr val="0000FF"/>
                </a:solidFill>
              </a:rPr>
              <a:t>probabilistic programming</a:t>
            </a:r>
            <a:r>
              <a:rPr kumimoji="1" lang="en-US" altLang="zh-CN" dirty="0"/>
              <a:t>, reinforcement learning,  neural networks, convex optimization, Bayesian statistical, and myriad applications.</a:t>
            </a:r>
          </a:p>
          <a:p>
            <a:endParaRPr kumimoji="1" lang="zh-CN" altLang="en-US" dirty="0"/>
          </a:p>
        </p:txBody>
      </p:sp>
      <p:pic>
        <p:nvPicPr>
          <p:cNvPr id="4" name="图片 3"/>
          <p:cNvPicPr>
            <a:picLocks noChangeAspect="1"/>
          </p:cNvPicPr>
          <p:nvPr/>
        </p:nvPicPr>
        <p:blipFill>
          <a:blip r:embed="rId3"/>
          <a:stretch>
            <a:fillRect/>
          </a:stretch>
        </p:blipFill>
        <p:spPr>
          <a:xfrm>
            <a:off x="0" y="1395542"/>
            <a:ext cx="9144000" cy="2299003"/>
          </a:xfrm>
          <a:prstGeom prst="rect">
            <a:avLst/>
          </a:prstGeom>
        </p:spPr>
      </p:pic>
    </p:spTree>
    <p:extLst>
      <p:ext uri="{BB962C8B-B14F-4D97-AF65-F5344CB8AC3E}">
        <p14:creationId xmlns:p14="http://schemas.microsoft.com/office/powerpoint/2010/main" val="183264116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2.2.2</a:t>
            </a:r>
            <a:r>
              <a:rPr kumimoji="1" lang="zh-CN" altLang="en-US" dirty="0"/>
              <a:t> </a:t>
            </a:r>
            <a:r>
              <a:rPr kumimoji="1" lang="en-US" altLang="zh-CN" dirty="0" err="1"/>
              <a:t>Variational</a:t>
            </a:r>
            <a:r>
              <a:rPr kumimoji="1" lang="zh-CN" altLang="en-US" dirty="0"/>
              <a:t> </a:t>
            </a:r>
            <a:r>
              <a:rPr kumimoji="1" lang="en-US" altLang="zh-CN" dirty="0"/>
              <a:t>Inference</a:t>
            </a:r>
            <a:endParaRPr kumimoji="1" lang="zh-CN" altLang="en-US" dirty="0"/>
          </a:p>
        </p:txBody>
      </p:sp>
      <p:sp>
        <p:nvSpPr>
          <p:cNvPr id="3" name="内容占位符 2"/>
          <p:cNvSpPr>
            <a:spLocks noGrp="1"/>
          </p:cNvSpPr>
          <p:nvPr>
            <p:ph idx="1"/>
          </p:nvPr>
        </p:nvSpPr>
        <p:spPr/>
        <p:txBody>
          <a:bodyPr/>
          <a:lstStyle/>
          <a:p>
            <a:pPr>
              <a:buFont typeface="Wingdings" charset="2"/>
              <a:buChar char="n"/>
            </a:pPr>
            <a:r>
              <a:rPr kumimoji="1" lang="en-US" altLang="zh-CN" dirty="0"/>
              <a:t>Roadmap</a:t>
            </a:r>
          </a:p>
          <a:p>
            <a:pPr marL="514350" indent="-514350">
              <a:buFont typeface="+mj-lt"/>
              <a:buAutoNum type="arabicPeriod"/>
            </a:pPr>
            <a:r>
              <a:rPr kumimoji="1" lang="en-US" altLang="zh-CN" dirty="0"/>
              <a:t>Define</a:t>
            </a:r>
            <a:r>
              <a:rPr kumimoji="1" lang="zh-CN" altLang="en-US" dirty="0"/>
              <a:t> </a:t>
            </a:r>
            <a:r>
              <a:rPr kumimoji="1" lang="en-US" altLang="zh-CN" dirty="0"/>
              <a:t>the</a:t>
            </a:r>
            <a:r>
              <a:rPr kumimoji="1" lang="zh-CN" altLang="en-US" dirty="0"/>
              <a:t> </a:t>
            </a:r>
            <a:r>
              <a:rPr kumimoji="1" lang="en-US" altLang="zh-CN" dirty="0"/>
              <a:t>generic</a:t>
            </a:r>
            <a:r>
              <a:rPr kumimoji="1" lang="zh-CN" altLang="en-US" dirty="0"/>
              <a:t> </a:t>
            </a:r>
            <a:r>
              <a:rPr kumimoji="1" lang="en-US" altLang="zh-CN" dirty="0"/>
              <a:t>class</a:t>
            </a:r>
            <a:r>
              <a:rPr kumimoji="1" lang="zh-CN" altLang="en-US" dirty="0"/>
              <a:t> </a:t>
            </a:r>
            <a:r>
              <a:rPr kumimoji="1" lang="en-US" altLang="zh-CN" dirty="0"/>
              <a:t>of</a:t>
            </a:r>
            <a:r>
              <a:rPr kumimoji="1" lang="zh-CN" altLang="en-US" dirty="0"/>
              <a:t> </a:t>
            </a:r>
            <a:r>
              <a:rPr kumimoji="1" lang="en-US" altLang="zh-CN" dirty="0"/>
              <a:t>conditionally</a:t>
            </a:r>
            <a:r>
              <a:rPr kumimoji="1" lang="zh-CN" altLang="en-US" dirty="0"/>
              <a:t> </a:t>
            </a:r>
            <a:r>
              <a:rPr kumimoji="1" lang="en-US" altLang="zh-CN" dirty="0"/>
              <a:t>conjugate</a:t>
            </a:r>
            <a:r>
              <a:rPr kumimoji="1" lang="zh-CN" altLang="en-US" dirty="0"/>
              <a:t> </a:t>
            </a:r>
            <a:r>
              <a:rPr kumimoji="1" lang="en-US" altLang="zh-CN" dirty="0"/>
              <a:t>models</a:t>
            </a:r>
          </a:p>
          <a:p>
            <a:pPr marL="514350" indent="-514350">
              <a:buFont typeface="+mj-lt"/>
              <a:buAutoNum type="arabicPeriod"/>
            </a:pPr>
            <a:r>
              <a:rPr kumimoji="1" lang="en-US" altLang="zh-CN" dirty="0"/>
              <a:t>Derive</a:t>
            </a:r>
            <a:r>
              <a:rPr kumimoji="1" lang="zh-CN" altLang="en-US" dirty="0"/>
              <a:t> </a:t>
            </a:r>
            <a:r>
              <a:rPr kumimoji="1" lang="en-US" altLang="zh-CN" dirty="0"/>
              <a:t>classical</a:t>
            </a:r>
            <a:r>
              <a:rPr kumimoji="1" lang="zh-CN" altLang="en-US" dirty="0"/>
              <a:t> </a:t>
            </a:r>
            <a:r>
              <a:rPr kumimoji="1" lang="en-US" altLang="zh-CN" dirty="0"/>
              <a:t>mean-field</a:t>
            </a:r>
            <a:r>
              <a:rPr kumimoji="1" lang="zh-CN" altLang="en-US" dirty="0"/>
              <a:t> </a:t>
            </a:r>
            <a:r>
              <a:rPr kumimoji="1" lang="en-US" altLang="zh-CN" dirty="0"/>
              <a:t>VI</a:t>
            </a:r>
          </a:p>
          <a:p>
            <a:pPr marL="514350" indent="-514350">
              <a:buFont typeface="+mj-lt"/>
              <a:buAutoNum type="arabicPeriod"/>
            </a:pPr>
            <a:r>
              <a:rPr kumimoji="1" lang="en-US" altLang="zh-CN" dirty="0"/>
              <a:t>Derive</a:t>
            </a:r>
            <a:r>
              <a:rPr kumimoji="1" lang="zh-CN" altLang="en-US" dirty="0"/>
              <a:t> </a:t>
            </a:r>
            <a:r>
              <a:rPr kumimoji="1" lang="en-US" altLang="zh-CN" dirty="0"/>
              <a:t>stochastic VI, which scales to massive data</a:t>
            </a:r>
          </a:p>
          <a:p>
            <a:endParaRPr kumimoji="1" lang="zh-CN" altLang="en-US" dirty="0"/>
          </a:p>
        </p:txBody>
      </p:sp>
    </p:spTree>
    <p:extLst>
      <p:ext uri="{BB962C8B-B14F-4D97-AF65-F5344CB8AC3E}">
        <p14:creationId xmlns:p14="http://schemas.microsoft.com/office/powerpoint/2010/main" val="16434821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0" y="2565593"/>
            <a:ext cx="9144000" cy="1726814"/>
          </a:xfrm>
          <a:prstGeom prst="rect">
            <a:avLst/>
          </a:prstGeom>
        </p:spPr>
      </p:pic>
    </p:spTree>
    <p:extLst>
      <p:ext uri="{BB962C8B-B14F-4D97-AF65-F5344CB8AC3E}">
        <p14:creationId xmlns:p14="http://schemas.microsoft.com/office/powerpoint/2010/main" val="13399509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a:t>
            </a:r>
            <a:r>
              <a:rPr lang="en-US" altLang="zh-CN" b="1" dirty="0" err="1">
                <a:solidFill>
                  <a:srgbClr val="0000FF"/>
                </a:solidFill>
              </a:rPr>
              <a:t>Variational</a:t>
            </a:r>
            <a:r>
              <a:rPr lang="en-US" altLang="zh-CN" b="1" dirty="0">
                <a:solidFill>
                  <a:srgbClr val="0000FF"/>
                </a:solidFill>
              </a:rPr>
              <a:t> Inference</a:t>
            </a:r>
          </a:p>
          <a:p>
            <a:pPr>
              <a:buFont typeface="Wingdings" panose="05000000000000000000" pitchFamily="2" charset="2"/>
              <a:buChar char="n"/>
              <a:defRPr/>
            </a:pPr>
            <a:r>
              <a:rPr lang="en-US" altLang="zh-CN" dirty="0"/>
              <a:t>Suppose we have a </a:t>
            </a:r>
            <a:r>
              <a:rPr lang="en-US" altLang="zh-CN" dirty="0">
                <a:solidFill>
                  <a:srgbClr val="FF0000"/>
                </a:solidFill>
              </a:rPr>
              <a:t>fully Bayesian </a:t>
            </a:r>
            <a:r>
              <a:rPr lang="en-US" altLang="zh-CN" dirty="0"/>
              <a:t>model in which all parameters are given prior distributions. The model may also have latent variables as well as parameters</a:t>
            </a:r>
          </a:p>
          <a:p>
            <a:pPr>
              <a:buFont typeface="Wingdings" panose="05000000000000000000" pitchFamily="2" charset="2"/>
              <a:buChar char="n"/>
              <a:defRPr/>
            </a:pPr>
            <a:r>
              <a:rPr lang="en-US" altLang="zh-CN" dirty="0"/>
              <a:t>Denote the set of all latent variables and  parameters by Z</a:t>
            </a:r>
          </a:p>
          <a:p>
            <a:endParaRPr lang="zh-CN" altLang="en-US" dirty="0"/>
          </a:p>
        </p:txBody>
      </p:sp>
      <p:pic>
        <p:nvPicPr>
          <p:cNvPr id="4" name="图片 3">
            <a:extLst>
              <a:ext uri="{FF2B5EF4-FFF2-40B4-BE49-F238E27FC236}">
                <a16:creationId xmlns:a16="http://schemas.microsoft.com/office/drawing/2014/main" id="{1B2E8935-9701-4FA6-BEE1-3743BEE7A279}"/>
              </a:ext>
            </a:extLst>
          </p:cNvPr>
          <p:cNvPicPr>
            <a:picLocks noChangeAspect="1"/>
          </p:cNvPicPr>
          <p:nvPr/>
        </p:nvPicPr>
        <p:blipFill>
          <a:blip r:embed="rId3"/>
          <a:stretch>
            <a:fillRect/>
          </a:stretch>
        </p:blipFill>
        <p:spPr>
          <a:xfrm>
            <a:off x="-1548680" y="7029400"/>
            <a:ext cx="3528392" cy="589462"/>
          </a:xfrm>
          <a:prstGeom prst="rect">
            <a:avLst/>
          </a:prstGeom>
        </p:spPr>
      </p:pic>
      <p:pic>
        <p:nvPicPr>
          <p:cNvPr id="5" name="图片 4">
            <a:extLst>
              <a:ext uri="{FF2B5EF4-FFF2-40B4-BE49-F238E27FC236}">
                <a16:creationId xmlns:a16="http://schemas.microsoft.com/office/drawing/2014/main" id="{E1D335DC-8E35-496A-93D5-83DA6FABF3A7}"/>
              </a:ext>
            </a:extLst>
          </p:cNvPr>
          <p:cNvPicPr>
            <a:picLocks noChangeAspect="1"/>
          </p:cNvPicPr>
          <p:nvPr/>
        </p:nvPicPr>
        <p:blipFill>
          <a:blip r:embed="rId4"/>
          <a:stretch>
            <a:fillRect/>
          </a:stretch>
        </p:blipFill>
        <p:spPr>
          <a:xfrm>
            <a:off x="3596951" y="7029400"/>
            <a:ext cx="4104456" cy="784609"/>
          </a:xfrm>
          <a:prstGeom prst="rect">
            <a:avLst/>
          </a:prstGeom>
        </p:spPr>
      </p:pic>
      <p:pic>
        <p:nvPicPr>
          <p:cNvPr id="6" name="图片 5">
            <a:extLst>
              <a:ext uri="{FF2B5EF4-FFF2-40B4-BE49-F238E27FC236}">
                <a16:creationId xmlns:a16="http://schemas.microsoft.com/office/drawing/2014/main" id="{DBF44923-6F4F-49E4-8F6A-9E57DE9F4E02}"/>
              </a:ext>
            </a:extLst>
          </p:cNvPr>
          <p:cNvPicPr>
            <a:picLocks noChangeAspect="1"/>
          </p:cNvPicPr>
          <p:nvPr/>
        </p:nvPicPr>
        <p:blipFill>
          <a:blip r:embed="rId5"/>
          <a:stretch>
            <a:fillRect/>
          </a:stretch>
        </p:blipFill>
        <p:spPr>
          <a:xfrm>
            <a:off x="-5221088" y="5798184"/>
            <a:ext cx="4437969" cy="791058"/>
          </a:xfrm>
          <a:prstGeom prst="rect">
            <a:avLst/>
          </a:prstGeom>
        </p:spPr>
      </p:pic>
      <p:pic>
        <p:nvPicPr>
          <p:cNvPr id="7" name="图片 6">
            <a:extLst>
              <a:ext uri="{FF2B5EF4-FFF2-40B4-BE49-F238E27FC236}">
                <a16:creationId xmlns:a16="http://schemas.microsoft.com/office/drawing/2014/main" id="{7D6FE947-9CD1-470B-9B4B-A423521554D3}"/>
              </a:ext>
            </a:extLst>
          </p:cNvPr>
          <p:cNvPicPr>
            <a:picLocks noChangeAspect="1"/>
          </p:cNvPicPr>
          <p:nvPr/>
        </p:nvPicPr>
        <p:blipFill>
          <a:blip r:embed="rId6"/>
          <a:stretch>
            <a:fillRect/>
          </a:stretch>
        </p:blipFill>
        <p:spPr>
          <a:xfrm>
            <a:off x="2123728" y="4209952"/>
            <a:ext cx="3816424" cy="2460686"/>
          </a:xfrm>
          <a:prstGeom prst="rect">
            <a:avLst/>
          </a:prstGeom>
        </p:spPr>
      </p:pic>
    </p:spTree>
    <p:extLst>
      <p:ext uri="{BB962C8B-B14F-4D97-AF65-F5344CB8AC3E}">
        <p14:creationId xmlns:p14="http://schemas.microsoft.com/office/powerpoint/2010/main" val="208968206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endParaRPr lang="zh-CN" altLang="en-US" dirty="0"/>
          </a:p>
        </p:txBody>
      </p:sp>
      <p:pic>
        <p:nvPicPr>
          <p:cNvPr id="4" name="图片 3">
            <a:extLst>
              <a:ext uri="{FF2B5EF4-FFF2-40B4-BE49-F238E27FC236}">
                <a16:creationId xmlns:a16="http://schemas.microsoft.com/office/drawing/2014/main" id="{1B2E8935-9701-4FA6-BEE1-3743BEE7A279}"/>
              </a:ext>
            </a:extLst>
          </p:cNvPr>
          <p:cNvPicPr>
            <a:picLocks noChangeAspect="1"/>
          </p:cNvPicPr>
          <p:nvPr/>
        </p:nvPicPr>
        <p:blipFill>
          <a:blip r:embed="rId2"/>
          <a:stretch>
            <a:fillRect/>
          </a:stretch>
        </p:blipFill>
        <p:spPr>
          <a:xfrm>
            <a:off x="477888" y="2713604"/>
            <a:ext cx="3528392" cy="540729"/>
          </a:xfrm>
          <a:prstGeom prst="rect">
            <a:avLst/>
          </a:prstGeom>
        </p:spPr>
      </p:pic>
      <p:pic>
        <p:nvPicPr>
          <p:cNvPr id="5" name="图片 4">
            <a:extLst>
              <a:ext uri="{FF2B5EF4-FFF2-40B4-BE49-F238E27FC236}">
                <a16:creationId xmlns:a16="http://schemas.microsoft.com/office/drawing/2014/main" id="{E1D335DC-8E35-496A-93D5-83DA6FABF3A7}"/>
              </a:ext>
            </a:extLst>
          </p:cNvPr>
          <p:cNvPicPr>
            <a:picLocks noChangeAspect="1"/>
          </p:cNvPicPr>
          <p:nvPr/>
        </p:nvPicPr>
        <p:blipFill>
          <a:blip r:embed="rId3"/>
          <a:stretch>
            <a:fillRect/>
          </a:stretch>
        </p:blipFill>
        <p:spPr>
          <a:xfrm>
            <a:off x="467544" y="3470876"/>
            <a:ext cx="4104456" cy="784609"/>
          </a:xfrm>
          <a:prstGeom prst="rect">
            <a:avLst/>
          </a:prstGeom>
        </p:spPr>
      </p:pic>
      <p:pic>
        <p:nvPicPr>
          <p:cNvPr id="6" name="图片 5">
            <a:extLst>
              <a:ext uri="{FF2B5EF4-FFF2-40B4-BE49-F238E27FC236}">
                <a16:creationId xmlns:a16="http://schemas.microsoft.com/office/drawing/2014/main" id="{DBF44923-6F4F-49E4-8F6A-9E57DE9F4E02}"/>
              </a:ext>
            </a:extLst>
          </p:cNvPr>
          <p:cNvPicPr>
            <a:picLocks noChangeAspect="1"/>
          </p:cNvPicPr>
          <p:nvPr/>
        </p:nvPicPr>
        <p:blipFill>
          <a:blip r:embed="rId4"/>
          <a:stretch>
            <a:fillRect/>
          </a:stretch>
        </p:blipFill>
        <p:spPr>
          <a:xfrm>
            <a:off x="452417" y="4470952"/>
            <a:ext cx="4437969" cy="791058"/>
          </a:xfrm>
          <a:prstGeom prst="rect">
            <a:avLst/>
          </a:prstGeom>
        </p:spPr>
      </p:pic>
      <p:pic>
        <p:nvPicPr>
          <p:cNvPr id="7" name="图片 6">
            <a:extLst>
              <a:ext uri="{FF2B5EF4-FFF2-40B4-BE49-F238E27FC236}">
                <a16:creationId xmlns:a16="http://schemas.microsoft.com/office/drawing/2014/main" id="{7D6FE947-9CD1-470B-9B4B-A423521554D3}"/>
              </a:ext>
            </a:extLst>
          </p:cNvPr>
          <p:cNvPicPr>
            <a:picLocks noChangeAspect="1"/>
          </p:cNvPicPr>
          <p:nvPr/>
        </p:nvPicPr>
        <p:blipFill>
          <a:blip r:embed="rId5"/>
          <a:stretch>
            <a:fillRect/>
          </a:stretch>
        </p:blipFill>
        <p:spPr>
          <a:xfrm>
            <a:off x="5086400" y="2885200"/>
            <a:ext cx="3928007" cy="2532630"/>
          </a:xfrm>
          <a:prstGeom prst="rect">
            <a:avLst/>
          </a:prstGeom>
        </p:spPr>
      </p:pic>
    </p:spTree>
    <p:extLst>
      <p:ext uri="{BB962C8B-B14F-4D97-AF65-F5344CB8AC3E}">
        <p14:creationId xmlns:p14="http://schemas.microsoft.com/office/powerpoint/2010/main" val="57345671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pPr>
              <a:defRPr/>
            </a:pPr>
            <a:r>
              <a:rPr lang="en-US" altLang="zh-CN" b="1" dirty="0">
                <a:solidFill>
                  <a:srgbClr val="0000FF"/>
                </a:solidFill>
              </a:rPr>
              <a:t>2.2.2 </a:t>
            </a:r>
            <a:r>
              <a:rPr lang="en-US" altLang="zh-CN" b="1" dirty="0" err="1">
                <a:solidFill>
                  <a:srgbClr val="0000FF"/>
                </a:solidFill>
              </a:rPr>
              <a:t>Variational</a:t>
            </a:r>
            <a:r>
              <a:rPr lang="en-US" altLang="zh-CN" b="1" dirty="0">
                <a:solidFill>
                  <a:srgbClr val="0000FF"/>
                </a:solidFill>
              </a:rPr>
              <a:t> Inference</a:t>
            </a:r>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sz="2400" b="1" dirty="0">
                <a:solidFill>
                  <a:srgbClr val="FF0000"/>
                </a:solidFill>
              </a:rPr>
              <a:t>Factorized</a:t>
            </a:r>
            <a:r>
              <a:rPr lang="en-US" altLang="zh-CN" sz="2400" b="1" dirty="0"/>
              <a:t> distributions</a:t>
            </a:r>
          </a:p>
          <a:p>
            <a:endParaRPr lang="zh-CN" altLang="en-US" dirty="0"/>
          </a:p>
        </p:txBody>
      </p:sp>
      <p:pic>
        <p:nvPicPr>
          <p:cNvPr id="4" name="图片 3">
            <a:extLst>
              <a:ext uri="{FF2B5EF4-FFF2-40B4-BE49-F238E27FC236}">
                <a16:creationId xmlns:a16="http://schemas.microsoft.com/office/drawing/2014/main" id="{A2FF78E1-EB3E-43D0-9035-C3816B680776}"/>
              </a:ext>
            </a:extLst>
          </p:cNvPr>
          <p:cNvPicPr>
            <a:picLocks noChangeAspect="1"/>
          </p:cNvPicPr>
          <p:nvPr/>
        </p:nvPicPr>
        <p:blipFill>
          <a:blip r:embed="rId3"/>
          <a:stretch>
            <a:fillRect/>
          </a:stretch>
        </p:blipFill>
        <p:spPr>
          <a:xfrm>
            <a:off x="4283968" y="1293764"/>
            <a:ext cx="2360360" cy="1067184"/>
          </a:xfrm>
          <a:prstGeom prst="rect">
            <a:avLst/>
          </a:prstGeom>
        </p:spPr>
      </p:pic>
      <p:pic>
        <p:nvPicPr>
          <p:cNvPr id="6" name="图片 5">
            <a:extLst>
              <a:ext uri="{FF2B5EF4-FFF2-40B4-BE49-F238E27FC236}">
                <a16:creationId xmlns:a16="http://schemas.microsoft.com/office/drawing/2014/main" id="{B6F96F9F-C9A8-42CC-BEC8-8F730E1558FE}"/>
              </a:ext>
            </a:extLst>
          </p:cNvPr>
          <p:cNvPicPr>
            <a:picLocks noChangeAspect="1"/>
          </p:cNvPicPr>
          <p:nvPr/>
        </p:nvPicPr>
        <p:blipFill>
          <a:blip r:embed="rId4"/>
          <a:stretch>
            <a:fillRect/>
          </a:stretch>
        </p:blipFill>
        <p:spPr>
          <a:xfrm>
            <a:off x="623715" y="5355959"/>
            <a:ext cx="8211587" cy="1096814"/>
          </a:xfrm>
          <a:prstGeom prst="rect">
            <a:avLst/>
          </a:prstGeom>
          <a:ln w="57150">
            <a:solidFill>
              <a:srgbClr val="FF0000"/>
            </a:solidFill>
          </a:ln>
        </p:spPr>
      </p:pic>
      <p:pic>
        <p:nvPicPr>
          <p:cNvPr id="7" name="图片 6">
            <a:extLst>
              <a:ext uri="{FF2B5EF4-FFF2-40B4-BE49-F238E27FC236}">
                <a16:creationId xmlns:a16="http://schemas.microsoft.com/office/drawing/2014/main" id="{317902B3-23C5-44CD-B902-F31B8E5F02B6}"/>
              </a:ext>
            </a:extLst>
          </p:cNvPr>
          <p:cNvPicPr>
            <a:picLocks noChangeAspect="1"/>
          </p:cNvPicPr>
          <p:nvPr/>
        </p:nvPicPr>
        <p:blipFill>
          <a:blip r:embed="rId5"/>
          <a:stretch>
            <a:fillRect/>
          </a:stretch>
        </p:blipFill>
        <p:spPr>
          <a:xfrm>
            <a:off x="623917" y="2436764"/>
            <a:ext cx="8211385" cy="2631038"/>
          </a:xfrm>
          <a:prstGeom prst="rect">
            <a:avLst/>
          </a:prstGeom>
          <a:ln w="57150">
            <a:solidFill>
              <a:schemeClr val="bg1">
                <a:lumMod val="50000"/>
              </a:schemeClr>
            </a:solidFill>
          </a:ln>
        </p:spPr>
      </p:pic>
    </p:spTree>
    <p:extLst>
      <p:ext uri="{BB962C8B-B14F-4D97-AF65-F5344CB8AC3E}">
        <p14:creationId xmlns:p14="http://schemas.microsoft.com/office/powerpoint/2010/main" val="384318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t>Factorized distributions</a:t>
            </a:r>
          </a:p>
          <a:p>
            <a:endParaRPr lang="zh-CN" altLang="en-US" dirty="0"/>
          </a:p>
        </p:txBody>
      </p:sp>
      <p:pic>
        <p:nvPicPr>
          <p:cNvPr id="4" name="图片 3">
            <a:extLst>
              <a:ext uri="{FF2B5EF4-FFF2-40B4-BE49-F238E27FC236}">
                <a16:creationId xmlns:a16="http://schemas.microsoft.com/office/drawing/2014/main" id="{A2FF78E1-EB3E-43D0-9035-C3816B680776}"/>
              </a:ext>
            </a:extLst>
          </p:cNvPr>
          <p:cNvPicPr>
            <a:picLocks noChangeAspect="1"/>
          </p:cNvPicPr>
          <p:nvPr/>
        </p:nvPicPr>
        <p:blipFill>
          <a:blip r:embed="rId2"/>
          <a:stretch>
            <a:fillRect/>
          </a:stretch>
        </p:blipFill>
        <p:spPr>
          <a:xfrm>
            <a:off x="827584" y="2682418"/>
            <a:ext cx="1790700" cy="809625"/>
          </a:xfrm>
          <a:prstGeom prst="rect">
            <a:avLst/>
          </a:prstGeom>
        </p:spPr>
      </p:pic>
      <p:pic>
        <p:nvPicPr>
          <p:cNvPr id="7" name="图片 6">
            <a:extLst>
              <a:ext uri="{FF2B5EF4-FFF2-40B4-BE49-F238E27FC236}">
                <a16:creationId xmlns:a16="http://schemas.microsoft.com/office/drawing/2014/main" id="{4D09417C-BD6B-4623-8933-4B085FB8828F}"/>
              </a:ext>
            </a:extLst>
          </p:cNvPr>
          <p:cNvPicPr>
            <a:picLocks noChangeAspect="1"/>
          </p:cNvPicPr>
          <p:nvPr/>
        </p:nvPicPr>
        <p:blipFill>
          <a:blip r:embed="rId3"/>
          <a:stretch>
            <a:fillRect/>
          </a:stretch>
        </p:blipFill>
        <p:spPr>
          <a:xfrm>
            <a:off x="852716" y="3429000"/>
            <a:ext cx="5015428" cy="1009894"/>
          </a:xfrm>
          <a:prstGeom prst="rect">
            <a:avLst/>
          </a:prstGeom>
        </p:spPr>
      </p:pic>
      <p:pic>
        <p:nvPicPr>
          <p:cNvPr id="8" name="图片 7">
            <a:extLst>
              <a:ext uri="{FF2B5EF4-FFF2-40B4-BE49-F238E27FC236}">
                <a16:creationId xmlns:a16="http://schemas.microsoft.com/office/drawing/2014/main" id="{C222BECC-C476-4BF4-94B7-09360D351A92}"/>
              </a:ext>
            </a:extLst>
          </p:cNvPr>
          <p:cNvPicPr>
            <a:picLocks noChangeAspect="1"/>
          </p:cNvPicPr>
          <p:nvPr/>
        </p:nvPicPr>
        <p:blipFill>
          <a:blip r:embed="rId4"/>
          <a:stretch>
            <a:fillRect/>
          </a:stretch>
        </p:blipFill>
        <p:spPr>
          <a:xfrm>
            <a:off x="852716" y="4574261"/>
            <a:ext cx="2160240" cy="360040"/>
          </a:xfrm>
          <a:prstGeom prst="rect">
            <a:avLst/>
          </a:prstGeom>
        </p:spPr>
      </p:pic>
      <p:pic>
        <p:nvPicPr>
          <p:cNvPr id="9" name="图片 8">
            <a:extLst>
              <a:ext uri="{FF2B5EF4-FFF2-40B4-BE49-F238E27FC236}">
                <a16:creationId xmlns:a16="http://schemas.microsoft.com/office/drawing/2014/main" id="{3561F1E0-7C84-42A0-961C-9125610541BC}"/>
              </a:ext>
            </a:extLst>
          </p:cNvPr>
          <p:cNvPicPr>
            <a:picLocks noChangeAspect="1"/>
          </p:cNvPicPr>
          <p:nvPr/>
        </p:nvPicPr>
        <p:blipFill>
          <a:blip r:embed="rId5"/>
          <a:stretch>
            <a:fillRect/>
          </a:stretch>
        </p:blipFill>
        <p:spPr>
          <a:xfrm>
            <a:off x="794759" y="5269210"/>
            <a:ext cx="4253285" cy="522044"/>
          </a:xfrm>
          <a:prstGeom prst="rect">
            <a:avLst/>
          </a:prstGeom>
        </p:spPr>
      </p:pic>
    </p:spTree>
    <p:extLst>
      <p:ext uri="{BB962C8B-B14F-4D97-AF65-F5344CB8AC3E}">
        <p14:creationId xmlns:p14="http://schemas.microsoft.com/office/powerpoint/2010/main" val="19362259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t>Factorized distributions</a:t>
            </a:r>
          </a:p>
          <a:p>
            <a:endParaRPr lang="zh-CN" altLang="en-US" dirty="0"/>
          </a:p>
        </p:txBody>
      </p:sp>
      <p:pic>
        <p:nvPicPr>
          <p:cNvPr id="7" name="图片 6">
            <a:extLst>
              <a:ext uri="{FF2B5EF4-FFF2-40B4-BE49-F238E27FC236}">
                <a16:creationId xmlns:a16="http://schemas.microsoft.com/office/drawing/2014/main" id="{4D09417C-BD6B-4623-8933-4B085FB8828F}"/>
              </a:ext>
            </a:extLst>
          </p:cNvPr>
          <p:cNvPicPr>
            <a:picLocks noChangeAspect="1"/>
          </p:cNvPicPr>
          <p:nvPr/>
        </p:nvPicPr>
        <p:blipFill>
          <a:blip r:embed="rId2"/>
          <a:stretch>
            <a:fillRect/>
          </a:stretch>
        </p:blipFill>
        <p:spPr>
          <a:xfrm>
            <a:off x="611560" y="4365104"/>
            <a:ext cx="5015428" cy="1009894"/>
          </a:xfrm>
          <a:prstGeom prst="rect">
            <a:avLst/>
          </a:prstGeom>
        </p:spPr>
      </p:pic>
      <p:pic>
        <p:nvPicPr>
          <p:cNvPr id="8" name="图片 7">
            <a:extLst>
              <a:ext uri="{FF2B5EF4-FFF2-40B4-BE49-F238E27FC236}">
                <a16:creationId xmlns:a16="http://schemas.microsoft.com/office/drawing/2014/main" id="{C222BECC-C476-4BF4-94B7-09360D351A92}"/>
              </a:ext>
            </a:extLst>
          </p:cNvPr>
          <p:cNvPicPr>
            <a:picLocks noChangeAspect="1"/>
          </p:cNvPicPr>
          <p:nvPr/>
        </p:nvPicPr>
        <p:blipFill>
          <a:blip r:embed="rId3"/>
          <a:stretch>
            <a:fillRect/>
          </a:stretch>
        </p:blipFill>
        <p:spPr>
          <a:xfrm>
            <a:off x="683568" y="6141705"/>
            <a:ext cx="2160240" cy="360040"/>
          </a:xfrm>
          <a:prstGeom prst="rect">
            <a:avLst/>
          </a:prstGeom>
        </p:spPr>
      </p:pic>
      <p:pic>
        <p:nvPicPr>
          <p:cNvPr id="9" name="图片 8">
            <a:extLst>
              <a:ext uri="{FF2B5EF4-FFF2-40B4-BE49-F238E27FC236}">
                <a16:creationId xmlns:a16="http://schemas.microsoft.com/office/drawing/2014/main" id="{3561F1E0-7C84-42A0-961C-9125610541BC}"/>
              </a:ext>
            </a:extLst>
          </p:cNvPr>
          <p:cNvPicPr>
            <a:picLocks noChangeAspect="1"/>
          </p:cNvPicPr>
          <p:nvPr/>
        </p:nvPicPr>
        <p:blipFill>
          <a:blip r:embed="rId4"/>
          <a:stretch>
            <a:fillRect/>
          </a:stretch>
        </p:blipFill>
        <p:spPr>
          <a:xfrm>
            <a:off x="611560" y="5470546"/>
            <a:ext cx="4253285" cy="522044"/>
          </a:xfrm>
          <a:prstGeom prst="rect">
            <a:avLst/>
          </a:prstGeom>
        </p:spPr>
      </p:pic>
      <p:pic>
        <p:nvPicPr>
          <p:cNvPr id="5" name="图片 4">
            <a:extLst>
              <a:ext uri="{FF2B5EF4-FFF2-40B4-BE49-F238E27FC236}">
                <a16:creationId xmlns:a16="http://schemas.microsoft.com/office/drawing/2014/main" id="{46EBDD33-0B6E-44F4-BA26-2712FAB2F08A}"/>
              </a:ext>
            </a:extLst>
          </p:cNvPr>
          <p:cNvPicPr>
            <a:picLocks noChangeAspect="1"/>
          </p:cNvPicPr>
          <p:nvPr/>
        </p:nvPicPr>
        <p:blipFill>
          <a:blip r:embed="rId5"/>
          <a:stretch>
            <a:fillRect/>
          </a:stretch>
        </p:blipFill>
        <p:spPr>
          <a:xfrm>
            <a:off x="539552" y="3000951"/>
            <a:ext cx="5382194" cy="1329866"/>
          </a:xfrm>
          <a:prstGeom prst="rect">
            <a:avLst/>
          </a:prstGeom>
        </p:spPr>
      </p:pic>
    </p:spTree>
    <p:extLst>
      <p:ext uri="{BB962C8B-B14F-4D97-AF65-F5344CB8AC3E}">
        <p14:creationId xmlns:p14="http://schemas.microsoft.com/office/powerpoint/2010/main" val="408490143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dirty="0">
                <a:solidFill>
                  <a:srgbClr val="FF0000"/>
                </a:solidFill>
              </a:rPr>
              <a:t>Properties of factorized approximations</a:t>
            </a:r>
          </a:p>
          <a:p>
            <a:pPr>
              <a:buFont typeface="Wingdings" panose="05000000000000000000" pitchFamily="2" charset="2"/>
              <a:buChar char="n"/>
              <a:defRPr/>
            </a:pPr>
            <a:r>
              <a:rPr lang="en-US" altLang="zh-CN" sz="2400" dirty="0">
                <a:latin typeface="Times New Roman" panose="02020603050405020304" pitchFamily="18" charset="0"/>
                <a:cs typeface="Times New Roman" panose="02020603050405020304" pitchFamily="18" charset="0"/>
              </a:rPr>
              <a:t>Approximate a Gaussian distribution using a factorized Gaussian</a:t>
            </a:r>
          </a:p>
          <a:p>
            <a:pPr>
              <a:buFont typeface="Wingdings" panose="05000000000000000000" pitchFamily="2" charset="2"/>
              <a:buChar char="n"/>
              <a:defRPr/>
            </a:pPr>
            <a:endParaRPr lang="en-US" altLang="zh-CN" b="1" dirty="0">
              <a:solidFill>
                <a:srgbClr val="0000FF"/>
              </a:solidFill>
            </a:endParaRPr>
          </a:p>
          <a:p>
            <a:endParaRPr lang="zh-CN" altLang="en-US" dirty="0"/>
          </a:p>
        </p:txBody>
      </p:sp>
      <p:pic>
        <p:nvPicPr>
          <p:cNvPr id="5" name="图片 4">
            <a:extLst>
              <a:ext uri="{FF2B5EF4-FFF2-40B4-BE49-F238E27FC236}">
                <a16:creationId xmlns:a16="http://schemas.microsoft.com/office/drawing/2014/main" id="{587A644E-AA7E-4447-A9D9-B814F37F0F91}"/>
              </a:ext>
            </a:extLst>
          </p:cNvPr>
          <p:cNvPicPr>
            <a:picLocks noChangeAspect="1"/>
          </p:cNvPicPr>
          <p:nvPr/>
        </p:nvPicPr>
        <p:blipFill>
          <a:blip r:embed="rId2"/>
          <a:stretch>
            <a:fillRect/>
          </a:stretch>
        </p:blipFill>
        <p:spPr>
          <a:xfrm>
            <a:off x="926423" y="3690978"/>
            <a:ext cx="1917385" cy="386094"/>
          </a:xfrm>
          <a:prstGeom prst="rect">
            <a:avLst/>
          </a:prstGeom>
        </p:spPr>
      </p:pic>
      <p:pic>
        <p:nvPicPr>
          <p:cNvPr id="6" name="图片 5">
            <a:extLst>
              <a:ext uri="{FF2B5EF4-FFF2-40B4-BE49-F238E27FC236}">
                <a16:creationId xmlns:a16="http://schemas.microsoft.com/office/drawing/2014/main" id="{1870B4E6-E869-4762-B24C-2DCB86505119}"/>
              </a:ext>
            </a:extLst>
          </p:cNvPr>
          <p:cNvPicPr>
            <a:picLocks noChangeAspect="1"/>
          </p:cNvPicPr>
          <p:nvPr/>
        </p:nvPicPr>
        <p:blipFill>
          <a:blip r:embed="rId3"/>
          <a:stretch>
            <a:fillRect/>
          </a:stretch>
        </p:blipFill>
        <p:spPr>
          <a:xfrm>
            <a:off x="887312" y="4309913"/>
            <a:ext cx="2532560" cy="367888"/>
          </a:xfrm>
          <a:prstGeom prst="rect">
            <a:avLst/>
          </a:prstGeom>
        </p:spPr>
      </p:pic>
      <p:pic>
        <p:nvPicPr>
          <p:cNvPr id="7" name="图片 6">
            <a:extLst>
              <a:ext uri="{FF2B5EF4-FFF2-40B4-BE49-F238E27FC236}">
                <a16:creationId xmlns:a16="http://schemas.microsoft.com/office/drawing/2014/main" id="{CFDCDA18-A819-44C3-AB10-7B3A1BD52FB4}"/>
              </a:ext>
            </a:extLst>
          </p:cNvPr>
          <p:cNvPicPr>
            <a:picLocks noChangeAspect="1"/>
          </p:cNvPicPr>
          <p:nvPr/>
        </p:nvPicPr>
        <p:blipFill>
          <a:blip r:embed="rId4"/>
          <a:stretch>
            <a:fillRect/>
          </a:stretch>
        </p:blipFill>
        <p:spPr>
          <a:xfrm>
            <a:off x="3905675" y="3212976"/>
            <a:ext cx="1392362" cy="800467"/>
          </a:xfrm>
          <a:prstGeom prst="rect">
            <a:avLst/>
          </a:prstGeom>
        </p:spPr>
      </p:pic>
      <p:pic>
        <p:nvPicPr>
          <p:cNvPr id="8" name="图片 7">
            <a:extLst>
              <a:ext uri="{FF2B5EF4-FFF2-40B4-BE49-F238E27FC236}">
                <a16:creationId xmlns:a16="http://schemas.microsoft.com/office/drawing/2014/main" id="{A8BFCEAC-2D51-4860-9A94-3978BE11FDCB}"/>
              </a:ext>
            </a:extLst>
          </p:cNvPr>
          <p:cNvPicPr>
            <a:picLocks noChangeAspect="1"/>
          </p:cNvPicPr>
          <p:nvPr/>
        </p:nvPicPr>
        <p:blipFill>
          <a:blip r:embed="rId5"/>
          <a:stretch>
            <a:fillRect/>
          </a:stretch>
        </p:blipFill>
        <p:spPr>
          <a:xfrm>
            <a:off x="3851920" y="4149080"/>
            <a:ext cx="2074839" cy="976705"/>
          </a:xfrm>
          <a:prstGeom prst="rect">
            <a:avLst/>
          </a:prstGeom>
        </p:spPr>
      </p:pic>
      <p:pic>
        <p:nvPicPr>
          <p:cNvPr id="9" name="图片 8">
            <a:extLst>
              <a:ext uri="{FF2B5EF4-FFF2-40B4-BE49-F238E27FC236}">
                <a16:creationId xmlns:a16="http://schemas.microsoft.com/office/drawing/2014/main" id="{7C531D66-CFE9-412B-910A-E8785A2A6B73}"/>
              </a:ext>
            </a:extLst>
          </p:cNvPr>
          <p:cNvPicPr>
            <a:picLocks noChangeAspect="1"/>
          </p:cNvPicPr>
          <p:nvPr/>
        </p:nvPicPr>
        <p:blipFill>
          <a:blip r:embed="rId6"/>
          <a:stretch>
            <a:fillRect/>
          </a:stretch>
        </p:blipFill>
        <p:spPr>
          <a:xfrm>
            <a:off x="827584" y="5013176"/>
            <a:ext cx="2774573" cy="508365"/>
          </a:xfrm>
          <a:prstGeom prst="rect">
            <a:avLst/>
          </a:prstGeom>
        </p:spPr>
      </p:pic>
    </p:spTree>
    <p:extLst>
      <p:ext uri="{BB962C8B-B14F-4D97-AF65-F5344CB8AC3E}">
        <p14:creationId xmlns:p14="http://schemas.microsoft.com/office/powerpoint/2010/main" val="25044430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dirty="0">
                <a:solidFill>
                  <a:srgbClr val="FF0000"/>
                </a:solidFill>
              </a:rPr>
              <a:t>Properties of factorized approximations</a:t>
            </a:r>
          </a:p>
          <a:p>
            <a:pPr>
              <a:buFont typeface="Wingdings" panose="05000000000000000000" pitchFamily="2" charset="2"/>
              <a:buChar char="n"/>
              <a:defRPr/>
            </a:pPr>
            <a:r>
              <a:rPr lang="en-US" altLang="zh-CN" sz="2400" dirty="0">
                <a:latin typeface="Times New Roman" panose="02020603050405020304" pitchFamily="18" charset="0"/>
                <a:cs typeface="Times New Roman" panose="02020603050405020304" pitchFamily="18" charset="0"/>
              </a:rPr>
              <a:t>Approximate a Gaussian distribution using a factorized Gaussian</a:t>
            </a:r>
          </a:p>
          <a:p>
            <a:pPr>
              <a:buFont typeface="Wingdings" panose="05000000000000000000" pitchFamily="2" charset="2"/>
              <a:buChar char="n"/>
              <a:defRPr/>
            </a:pPr>
            <a:endParaRPr lang="en-US" altLang="zh-CN" b="1" dirty="0">
              <a:solidFill>
                <a:srgbClr val="0000FF"/>
              </a:solidFill>
            </a:endParaRPr>
          </a:p>
          <a:p>
            <a:endParaRPr lang="zh-CN" altLang="en-US" dirty="0"/>
          </a:p>
        </p:txBody>
      </p:sp>
      <p:pic>
        <p:nvPicPr>
          <p:cNvPr id="4" name="图片 3">
            <a:extLst>
              <a:ext uri="{FF2B5EF4-FFF2-40B4-BE49-F238E27FC236}">
                <a16:creationId xmlns:a16="http://schemas.microsoft.com/office/drawing/2014/main" id="{F9E15625-94F5-471F-A9B4-85980582E840}"/>
              </a:ext>
            </a:extLst>
          </p:cNvPr>
          <p:cNvPicPr>
            <a:picLocks noChangeAspect="1"/>
          </p:cNvPicPr>
          <p:nvPr/>
        </p:nvPicPr>
        <p:blipFill>
          <a:blip r:embed="rId2"/>
          <a:stretch>
            <a:fillRect/>
          </a:stretch>
        </p:blipFill>
        <p:spPr>
          <a:xfrm>
            <a:off x="404229" y="3411371"/>
            <a:ext cx="8556544" cy="2050440"/>
          </a:xfrm>
          <a:prstGeom prst="rect">
            <a:avLst/>
          </a:prstGeom>
        </p:spPr>
      </p:pic>
      <p:pic>
        <p:nvPicPr>
          <p:cNvPr id="10" name="图片 9">
            <a:extLst>
              <a:ext uri="{FF2B5EF4-FFF2-40B4-BE49-F238E27FC236}">
                <a16:creationId xmlns:a16="http://schemas.microsoft.com/office/drawing/2014/main" id="{AAB9F847-D6E0-4B88-A48E-C99173C0BD2F}"/>
              </a:ext>
            </a:extLst>
          </p:cNvPr>
          <p:cNvPicPr>
            <a:picLocks noChangeAspect="1"/>
          </p:cNvPicPr>
          <p:nvPr/>
        </p:nvPicPr>
        <p:blipFill>
          <a:blip r:embed="rId3"/>
          <a:stretch>
            <a:fillRect/>
          </a:stretch>
        </p:blipFill>
        <p:spPr>
          <a:xfrm>
            <a:off x="291739" y="5644373"/>
            <a:ext cx="3060556" cy="541691"/>
          </a:xfrm>
          <a:prstGeom prst="rect">
            <a:avLst/>
          </a:prstGeom>
        </p:spPr>
      </p:pic>
      <p:pic>
        <p:nvPicPr>
          <p:cNvPr id="11" name="图片 10">
            <a:extLst>
              <a:ext uri="{FF2B5EF4-FFF2-40B4-BE49-F238E27FC236}">
                <a16:creationId xmlns:a16="http://schemas.microsoft.com/office/drawing/2014/main" id="{A120CFB8-113D-49A8-961D-2127BCFE6E23}"/>
              </a:ext>
            </a:extLst>
          </p:cNvPr>
          <p:cNvPicPr>
            <a:picLocks noChangeAspect="1"/>
          </p:cNvPicPr>
          <p:nvPr/>
        </p:nvPicPr>
        <p:blipFill>
          <a:blip r:embed="rId4"/>
          <a:stretch>
            <a:fillRect/>
          </a:stretch>
        </p:blipFill>
        <p:spPr>
          <a:xfrm>
            <a:off x="323528" y="6207946"/>
            <a:ext cx="4103927" cy="536277"/>
          </a:xfrm>
          <a:prstGeom prst="rect">
            <a:avLst/>
          </a:prstGeom>
        </p:spPr>
      </p:pic>
      <p:pic>
        <p:nvPicPr>
          <p:cNvPr id="12" name="图片 11">
            <a:extLst>
              <a:ext uri="{FF2B5EF4-FFF2-40B4-BE49-F238E27FC236}">
                <a16:creationId xmlns:a16="http://schemas.microsoft.com/office/drawing/2014/main" id="{26C2E58F-3BFF-4516-88D9-30FAFDB925F3}"/>
              </a:ext>
            </a:extLst>
          </p:cNvPr>
          <p:cNvPicPr>
            <a:picLocks noChangeAspect="1"/>
          </p:cNvPicPr>
          <p:nvPr/>
        </p:nvPicPr>
        <p:blipFill>
          <a:blip r:embed="rId5"/>
          <a:stretch>
            <a:fillRect/>
          </a:stretch>
        </p:blipFill>
        <p:spPr>
          <a:xfrm>
            <a:off x="4913856" y="5733256"/>
            <a:ext cx="3199672" cy="479951"/>
          </a:xfrm>
          <a:prstGeom prst="rect">
            <a:avLst/>
          </a:prstGeom>
        </p:spPr>
      </p:pic>
      <p:pic>
        <p:nvPicPr>
          <p:cNvPr id="13" name="图片 12">
            <a:extLst>
              <a:ext uri="{FF2B5EF4-FFF2-40B4-BE49-F238E27FC236}">
                <a16:creationId xmlns:a16="http://schemas.microsoft.com/office/drawing/2014/main" id="{1B333820-8274-446C-98C5-0394B232A82B}"/>
              </a:ext>
            </a:extLst>
          </p:cNvPr>
          <p:cNvPicPr>
            <a:picLocks noChangeAspect="1"/>
          </p:cNvPicPr>
          <p:nvPr/>
        </p:nvPicPr>
        <p:blipFill>
          <a:blip r:embed="rId6"/>
          <a:stretch>
            <a:fillRect/>
          </a:stretch>
        </p:blipFill>
        <p:spPr>
          <a:xfrm>
            <a:off x="4913856" y="6207946"/>
            <a:ext cx="4122640" cy="509667"/>
          </a:xfrm>
          <a:prstGeom prst="rect">
            <a:avLst/>
          </a:prstGeom>
        </p:spPr>
      </p:pic>
    </p:spTree>
    <p:extLst>
      <p:ext uri="{BB962C8B-B14F-4D97-AF65-F5344CB8AC3E}">
        <p14:creationId xmlns:p14="http://schemas.microsoft.com/office/powerpoint/2010/main" val="4061716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EF902-B42C-FF43-9247-E790E88EF9B3}"/>
              </a:ext>
            </a:extLst>
          </p:cNvPr>
          <p:cNvSpPr>
            <a:spLocks noGrp="1"/>
          </p:cNvSpPr>
          <p:nvPr>
            <p:ph type="title"/>
          </p:nvPr>
        </p:nvSpPr>
        <p:spPr/>
        <p:txBody>
          <a:bodyPr/>
          <a:lstStyle/>
          <a:p>
            <a:r>
              <a:rPr lang="en-US" altLang="zh-CN" dirty="0"/>
              <a:t>Example - 3</a:t>
            </a:r>
            <a:r>
              <a:rPr lang="zh-CN" altLang="en-US" dirty="0"/>
              <a:t>：</a:t>
            </a:r>
            <a:r>
              <a:rPr lang="en-US" altLang="zh-CN" dirty="0">
                <a:solidFill>
                  <a:srgbClr val="FF0000"/>
                </a:solidFill>
              </a:rPr>
              <a:t>Linear Gaussian Model</a:t>
            </a:r>
            <a:endParaRPr kumimoji="1" lang="zh-CN" altLang="en-US" dirty="0"/>
          </a:p>
        </p:txBody>
      </p:sp>
      <p:sp>
        <p:nvSpPr>
          <p:cNvPr id="3" name="内容占位符 2">
            <a:extLst>
              <a:ext uri="{FF2B5EF4-FFF2-40B4-BE49-F238E27FC236}">
                <a16:creationId xmlns:a16="http://schemas.microsoft.com/office/drawing/2014/main" id="{16D173A6-C9BC-A94E-BE02-5F28340B60F6}"/>
              </a:ext>
            </a:extLst>
          </p:cNvPr>
          <p:cNvSpPr>
            <a:spLocks noGrp="1"/>
          </p:cNvSpPr>
          <p:nvPr>
            <p:ph idx="1"/>
          </p:nvPr>
        </p:nvSpPr>
        <p:spPr/>
        <p:txBody>
          <a:bodyPr/>
          <a:lstStyle/>
          <a:p>
            <a:endParaRPr kumimoji="1" lang="zh-CN" altLang="en-US"/>
          </a:p>
        </p:txBody>
      </p:sp>
      <p:pic>
        <p:nvPicPr>
          <p:cNvPr id="4" name="内容占位符 3">
            <a:extLst>
              <a:ext uri="{FF2B5EF4-FFF2-40B4-BE49-F238E27FC236}">
                <a16:creationId xmlns:a16="http://schemas.microsoft.com/office/drawing/2014/main" id="{C4A8DB1C-EA42-F64E-AA5D-F94DD1320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600200"/>
            <a:ext cx="7277113" cy="4422622"/>
          </a:xfrm>
          <a:prstGeom prst="rect">
            <a:avLst/>
          </a:prstGeom>
        </p:spPr>
      </p:pic>
    </p:spTree>
    <p:extLst>
      <p:ext uri="{BB962C8B-B14F-4D97-AF65-F5344CB8AC3E}">
        <p14:creationId xmlns:p14="http://schemas.microsoft.com/office/powerpoint/2010/main" val="108926059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87137-B267-4358-ADDE-DB500276DE10}"/>
              </a:ext>
            </a:extLst>
          </p:cNvPr>
          <p:cNvSpPr>
            <a:spLocks noGrp="1"/>
          </p:cNvSpPr>
          <p:nvPr>
            <p:ph type="title"/>
          </p:nvPr>
        </p:nvSpPr>
        <p:spPr/>
        <p:txBody>
          <a:bodyPr/>
          <a:lstStyle/>
          <a:p>
            <a:r>
              <a:rPr lang="en-US" altLang="zh-CN" dirty="0"/>
              <a:t>2.2.2 Variation Inference</a:t>
            </a:r>
            <a:endParaRPr lang="zh-CN" altLang="en-US" dirty="0"/>
          </a:p>
        </p:txBody>
      </p:sp>
      <p:sp>
        <p:nvSpPr>
          <p:cNvPr id="3" name="内容占位符 2">
            <a:extLst>
              <a:ext uri="{FF2B5EF4-FFF2-40B4-BE49-F238E27FC236}">
                <a16:creationId xmlns:a16="http://schemas.microsoft.com/office/drawing/2014/main" id="{81C87E69-76D0-4DE3-8E37-FA07D51D254A}"/>
              </a:ext>
            </a:extLst>
          </p:cNvPr>
          <p:cNvSpPr>
            <a:spLocks noGrp="1"/>
          </p:cNvSpPr>
          <p:nvPr>
            <p:ph idx="1"/>
          </p:nvPr>
        </p:nvSpPr>
        <p:spPr/>
        <p:txBody>
          <a:bodyPr/>
          <a:lstStyle/>
          <a:p>
            <a:r>
              <a:rPr lang="en-US" altLang="zh-CN" dirty="0"/>
              <a:t>KL(</a:t>
            </a:r>
            <a:r>
              <a:rPr lang="en-US" altLang="zh-CN" b="1" i="1" dirty="0">
                <a:solidFill>
                  <a:srgbClr val="FF0000"/>
                </a:solidFill>
              </a:rPr>
              <a:t>q</a:t>
            </a:r>
            <a:r>
              <a:rPr lang="en-US" altLang="zh-CN" dirty="0"/>
              <a:t> || </a:t>
            </a:r>
            <a:r>
              <a:rPr lang="en-US" altLang="zh-CN" b="1" i="1" dirty="0">
                <a:solidFill>
                  <a:srgbClr val="00B050"/>
                </a:solidFill>
              </a:rPr>
              <a:t>p</a:t>
            </a:r>
            <a:r>
              <a:rPr lang="en-US" altLang="zh-CN" dirty="0"/>
              <a:t> ) vs. Reverse KL(</a:t>
            </a:r>
            <a:r>
              <a:rPr lang="en-US" altLang="zh-CN" b="1" i="1" dirty="0">
                <a:solidFill>
                  <a:srgbClr val="00B050"/>
                </a:solidFill>
              </a:rPr>
              <a:t>p</a:t>
            </a:r>
            <a:r>
              <a:rPr lang="en-US" altLang="zh-CN" b="1" dirty="0">
                <a:solidFill>
                  <a:srgbClr val="00B050"/>
                </a:solidFill>
              </a:rPr>
              <a:t> </a:t>
            </a:r>
            <a:r>
              <a:rPr lang="en-US" altLang="zh-CN" dirty="0"/>
              <a:t>|| </a:t>
            </a:r>
            <a:r>
              <a:rPr lang="en-US" altLang="zh-CN" b="1" i="1" dirty="0">
                <a:solidFill>
                  <a:srgbClr val="FF0000"/>
                </a:solidFill>
              </a:rPr>
              <a:t>q</a:t>
            </a:r>
            <a:r>
              <a:rPr lang="en-US" altLang="zh-CN" dirty="0"/>
              <a:t>)</a:t>
            </a:r>
            <a:endParaRPr lang="zh-CN" altLang="en-US" dirty="0"/>
          </a:p>
        </p:txBody>
      </p:sp>
      <p:pic>
        <p:nvPicPr>
          <p:cNvPr id="4" name="图片 3">
            <a:extLst>
              <a:ext uri="{FF2B5EF4-FFF2-40B4-BE49-F238E27FC236}">
                <a16:creationId xmlns:a16="http://schemas.microsoft.com/office/drawing/2014/main" id="{C66EDD22-6BE0-4EEA-95AE-1121E525C893}"/>
              </a:ext>
            </a:extLst>
          </p:cNvPr>
          <p:cNvPicPr>
            <a:picLocks noChangeAspect="1"/>
          </p:cNvPicPr>
          <p:nvPr/>
        </p:nvPicPr>
        <p:blipFill>
          <a:blip r:embed="rId3"/>
          <a:stretch>
            <a:fillRect/>
          </a:stretch>
        </p:blipFill>
        <p:spPr>
          <a:xfrm>
            <a:off x="683568" y="2492895"/>
            <a:ext cx="7776864" cy="4108531"/>
          </a:xfrm>
          <a:prstGeom prst="rect">
            <a:avLst/>
          </a:prstGeom>
        </p:spPr>
      </p:pic>
    </p:spTree>
    <p:extLst>
      <p:ext uri="{BB962C8B-B14F-4D97-AF65-F5344CB8AC3E}">
        <p14:creationId xmlns:p14="http://schemas.microsoft.com/office/powerpoint/2010/main" val="17001076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87137-B267-4358-ADDE-DB500276DE10}"/>
              </a:ext>
            </a:extLst>
          </p:cNvPr>
          <p:cNvSpPr>
            <a:spLocks noGrp="1"/>
          </p:cNvSpPr>
          <p:nvPr>
            <p:ph type="title"/>
          </p:nvPr>
        </p:nvSpPr>
        <p:spPr/>
        <p:txBody>
          <a:bodyPr/>
          <a:lstStyle/>
          <a:p>
            <a:r>
              <a:rPr lang="en-US" altLang="zh-CN" dirty="0"/>
              <a:t>2.2.2 Variation Inference</a:t>
            </a:r>
            <a:endParaRPr lang="zh-CN" altLang="en-US" dirty="0"/>
          </a:p>
        </p:txBody>
      </p:sp>
      <p:sp>
        <p:nvSpPr>
          <p:cNvPr id="3" name="内容占位符 2">
            <a:extLst>
              <a:ext uri="{FF2B5EF4-FFF2-40B4-BE49-F238E27FC236}">
                <a16:creationId xmlns:a16="http://schemas.microsoft.com/office/drawing/2014/main" id="{81C87E69-76D0-4DE3-8E37-FA07D51D254A}"/>
              </a:ext>
            </a:extLst>
          </p:cNvPr>
          <p:cNvSpPr>
            <a:spLocks noGrp="1"/>
          </p:cNvSpPr>
          <p:nvPr>
            <p:ph idx="1"/>
          </p:nvPr>
        </p:nvSpPr>
        <p:spPr/>
        <p:txBody>
          <a:bodyPr/>
          <a:lstStyle/>
          <a:p>
            <a:r>
              <a:rPr lang="en-US" altLang="zh-CN" dirty="0"/>
              <a:t>KL(</a:t>
            </a:r>
            <a:r>
              <a:rPr lang="en-US" altLang="zh-CN" b="1" dirty="0">
                <a:solidFill>
                  <a:srgbClr val="FF0000"/>
                </a:solidFill>
              </a:rPr>
              <a:t>q</a:t>
            </a:r>
            <a:r>
              <a:rPr lang="en-US" altLang="zh-CN" dirty="0"/>
              <a:t> || </a:t>
            </a:r>
            <a:r>
              <a:rPr lang="en-US" altLang="zh-CN" b="1" dirty="0">
                <a:solidFill>
                  <a:srgbClr val="00B050"/>
                </a:solidFill>
              </a:rPr>
              <a:t>p</a:t>
            </a:r>
            <a:r>
              <a:rPr lang="en-US" altLang="zh-CN" dirty="0"/>
              <a:t> ) vs. Reverse KL(</a:t>
            </a:r>
            <a:r>
              <a:rPr lang="en-US" altLang="zh-CN" b="1" dirty="0">
                <a:solidFill>
                  <a:srgbClr val="00B050"/>
                </a:solidFill>
              </a:rPr>
              <a:t>p </a:t>
            </a:r>
            <a:r>
              <a:rPr lang="en-US" altLang="zh-CN" dirty="0"/>
              <a:t>|| </a:t>
            </a:r>
            <a:r>
              <a:rPr lang="en-US" altLang="zh-CN" b="1" dirty="0">
                <a:solidFill>
                  <a:srgbClr val="FF0000"/>
                </a:solidFill>
              </a:rPr>
              <a:t>q</a:t>
            </a:r>
            <a:r>
              <a:rPr lang="en-US" altLang="zh-CN" dirty="0"/>
              <a:t>)</a:t>
            </a:r>
            <a:endParaRPr lang="zh-CN" altLang="en-US" dirty="0"/>
          </a:p>
        </p:txBody>
      </p:sp>
      <p:pic>
        <p:nvPicPr>
          <p:cNvPr id="4" name="图片 3">
            <a:extLst>
              <a:ext uri="{FF2B5EF4-FFF2-40B4-BE49-F238E27FC236}">
                <a16:creationId xmlns:a16="http://schemas.microsoft.com/office/drawing/2014/main" id="{C66EDD22-6BE0-4EEA-95AE-1121E525C893}"/>
              </a:ext>
            </a:extLst>
          </p:cNvPr>
          <p:cNvPicPr>
            <a:picLocks noChangeAspect="1"/>
          </p:cNvPicPr>
          <p:nvPr/>
        </p:nvPicPr>
        <p:blipFill>
          <a:blip r:embed="rId3"/>
          <a:stretch>
            <a:fillRect/>
          </a:stretch>
        </p:blipFill>
        <p:spPr>
          <a:xfrm>
            <a:off x="683568" y="2276872"/>
            <a:ext cx="6912768" cy="3652028"/>
          </a:xfrm>
          <a:prstGeom prst="rect">
            <a:avLst/>
          </a:prstGeom>
        </p:spPr>
      </p:pic>
      <p:pic>
        <p:nvPicPr>
          <p:cNvPr id="5" name="图片 4"/>
          <p:cNvPicPr>
            <a:picLocks noChangeAspect="1"/>
          </p:cNvPicPr>
          <p:nvPr/>
        </p:nvPicPr>
        <p:blipFill>
          <a:blip r:embed="rId4"/>
          <a:stretch>
            <a:fillRect/>
          </a:stretch>
        </p:blipFill>
        <p:spPr>
          <a:xfrm>
            <a:off x="808209" y="5850987"/>
            <a:ext cx="3055771" cy="966355"/>
          </a:xfrm>
          <a:prstGeom prst="rect">
            <a:avLst/>
          </a:prstGeom>
          <a:solidFill>
            <a:srgbClr val="00FA00"/>
          </a:solidFill>
        </p:spPr>
      </p:pic>
      <p:pic>
        <p:nvPicPr>
          <p:cNvPr id="6" name="图片 5"/>
          <p:cNvPicPr>
            <a:picLocks noChangeAspect="1"/>
          </p:cNvPicPr>
          <p:nvPr/>
        </p:nvPicPr>
        <p:blipFill>
          <a:blip r:embed="rId5"/>
          <a:stretch>
            <a:fillRect/>
          </a:stretch>
        </p:blipFill>
        <p:spPr>
          <a:xfrm>
            <a:off x="4780461" y="5865496"/>
            <a:ext cx="2989351" cy="937339"/>
          </a:xfrm>
          <a:prstGeom prst="rect">
            <a:avLst/>
          </a:prstGeom>
          <a:solidFill>
            <a:srgbClr val="FF0000">
              <a:alpha val="72941"/>
            </a:srgbClr>
          </a:solidFill>
          <a:ln>
            <a:solidFill>
              <a:srgbClr val="FF0000"/>
            </a:solidFill>
          </a:ln>
        </p:spPr>
      </p:pic>
    </p:spTree>
    <p:extLst>
      <p:ext uri="{BB962C8B-B14F-4D97-AF65-F5344CB8AC3E}">
        <p14:creationId xmlns:p14="http://schemas.microsoft.com/office/powerpoint/2010/main" val="169622831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400" b="1" i="1" dirty="0">
                <a:solidFill>
                  <a:srgbClr val="FF0000"/>
                </a:solidFill>
              </a:rPr>
              <a:t>q</a:t>
            </a:r>
            <a:r>
              <a:rPr kumimoji="1" lang="en-US" altLang="zh-CN" sz="4400" b="1" i="1" dirty="0">
                <a:solidFill>
                  <a:srgbClr val="00B050"/>
                </a:solidFill>
              </a:rPr>
              <a:t> </a:t>
            </a:r>
            <a:r>
              <a:rPr kumimoji="1" lang="en-US" altLang="zh-CN" sz="4400" b="1" i="1" dirty="0"/>
              <a:t>|| </a:t>
            </a:r>
            <a:r>
              <a:rPr kumimoji="1" lang="en-US" altLang="zh-CN" sz="4400" b="1" i="1" dirty="0">
                <a:solidFill>
                  <a:srgbClr val="00B050"/>
                </a:solidFill>
              </a:rPr>
              <a:t>p</a:t>
            </a:r>
            <a:endParaRPr kumimoji="1" lang="zh-CN" altLang="en-US" sz="4400" b="1" i="1" dirty="0">
              <a:solidFill>
                <a:srgbClr val="FF0000"/>
              </a:solidFill>
            </a:endParaRPr>
          </a:p>
        </p:txBody>
      </p:sp>
      <p:sp>
        <p:nvSpPr>
          <p:cNvPr id="4" name="椭圆 3"/>
          <p:cNvSpPr/>
          <p:nvPr/>
        </p:nvSpPr>
        <p:spPr>
          <a:xfrm rot="19961742">
            <a:off x="2355050" y="2997542"/>
            <a:ext cx="4433899" cy="1457601"/>
          </a:xfrm>
          <a:prstGeom prst="ellipse">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2"/>
          <a:stretch>
            <a:fillRect/>
          </a:stretch>
        </p:blipFill>
        <p:spPr>
          <a:xfrm>
            <a:off x="251520" y="1268761"/>
            <a:ext cx="2016223" cy="1462750"/>
          </a:xfrm>
          <a:prstGeom prst="rect">
            <a:avLst/>
          </a:prstGeom>
        </p:spPr>
      </p:pic>
      <p:sp>
        <p:nvSpPr>
          <p:cNvPr id="6" name="椭圆 5"/>
          <p:cNvSpPr/>
          <p:nvPr/>
        </p:nvSpPr>
        <p:spPr>
          <a:xfrm rot="19961742">
            <a:off x="1028094" y="2299241"/>
            <a:ext cx="7087809" cy="2909737"/>
          </a:xfrm>
          <a:prstGeom prst="ellipse">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rot="19961742">
            <a:off x="3792705" y="3001555"/>
            <a:ext cx="1471657" cy="1420160"/>
          </a:xfrm>
          <a:prstGeom prst="ellipse">
            <a:avLst/>
          </a:prstGeom>
          <a:solidFill>
            <a:srgbClr val="FF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rot="19961742">
            <a:off x="3069741" y="2257775"/>
            <a:ext cx="2931055" cy="290772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014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rot="19961742">
            <a:off x="2357327" y="1809301"/>
            <a:ext cx="4502564" cy="3982150"/>
          </a:xfrm>
          <a:prstGeom prst="ellipse">
            <a:avLst/>
          </a:prstGeom>
          <a:solidFill>
            <a:schemeClr val="accent2"/>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normAutofit/>
          </a:bodyPr>
          <a:lstStyle/>
          <a:p>
            <a:r>
              <a:rPr kumimoji="1" lang="en-US" altLang="zh-CN" sz="4400" b="1" i="1" dirty="0">
                <a:solidFill>
                  <a:srgbClr val="FF0000"/>
                </a:solidFill>
              </a:rPr>
              <a:t>q</a:t>
            </a:r>
            <a:r>
              <a:rPr kumimoji="1" lang="en-US" altLang="zh-CN" sz="4400" b="1" i="1" dirty="0">
                <a:solidFill>
                  <a:srgbClr val="00B050"/>
                </a:solidFill>
              </a:rPr>
              <a:t> </a:t>
            </a:r>
            <a:r>
              <a:rPr kumimoji="1" lang="en-US" altLang="zh-CN" sz="4400" b="1" i="1" dirty="0"/>
              <a:t>|| </a:t>
            </a:r>
            <a:r>
              <a:rPr kumimoji="1" lang="en-US" altLang="zh-CN" sz="4400" b="1" i="1" dirty="0">
                <a:solidFill>
                  <a:srgbClr val="00B050"/>
                </a:solidFill>
              </a:rPr>
              <a:t>p</a:t>
            </a:r>
            <a:endParaRPr kumimoji="1" lang="zh-CN" altLang="en-US" sz="4400" b="1" i="1" dirty="0">
              <a:solidFill>
                <a:srgbClr val="FF0000"/>
              </a:solidFill>
            </a:endParaRPr>
          </a:p>
        </p:txBody>
      </p:sp>
      <p:sp>
        <p:nvSpPr>
          <p:cNvPr id="4" name="椭圆 3"/>
          <p:cNvSpPr/>
          <p:nvPr/>
        </p:nvSpPr>
        <p:spPr>
          <a:xfrm rot="19961742">
            <a:off x="2355050" y="2997542"/>
            <a:ext cx="4433899" cy="1457601"/>
          </a:xfrm>
          <a:prstGeom prst="ellipse">
            <a:avLst/>
          </a:prstGeom>
          <a:solidFill>
            <a:srgbClr val="00FA00"/>
          </a:solid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2"/>
          <a:stretch>
            <a:fillRect/>
          </a:stretch>
        </p:blipFill>
        <p:spPr>
          <a:xfrm>
            <a:off x="251520" y="1268761"/>
            <a:ext cx="2016223" cy="1462750"/>
          </a:xfrm>
          <a:prstGeom prst="rect">
            <a:avLst/>
          </a:prstGeom>
        </p:spPr>
      </p:pic>
      <p:sp>
        <p:nvSpPr>
          <p:cNvPr id="6" name="椭圆 5"/>
          <p:cNvSpPr/>
          <p:nvPr/>
        </p:nvSpPr>
        <p:spPr>
          <a:xfrm rot="19961742">
            <a:off x="1028094" y="2299241"/>
            <a:ext cx="7087809" cy="2909737"/>
          </a:xfrm>
          <a:prstGeom prst="ellipse">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rot="19961742">
            <a:off x="1029890" y="659676"/>
            <a:ext cx="7109163" cy="610830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7428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400" b="1" i="1" dirty="0">
                <a:solidFill>
                  <a:srgbClr val="00B050"/>
                </a:solidFill>
              </a:rPr>
              <a:t>p </a:t>
            </a:r>
            <a:r>
              <a:rPr kumimoji="1" lang="en-US" altLang="zh-CN" sz="4400" b="1" i="1" dirty="0"/>
              <a:t>|| </a:t>
            </a:r>
            <a:r>
              <a:rPr kumimoji="1" lang="en-US" altLang="zh-CN" sz="4400" b="1" i="1" dirty="0">
                <a:solidFill>
                  <a:srgbClr val="FF0000"/>
                </a:solidFill>
              </a:rPr>
              <a:t>q</a:t>
            </a:r>
            <a:endParaRPr kumimoji="1" lang="zh-CN" altLang="en-US" sz="4400" b="1" i="1" dirty="0">
              <a:solidFill>
                <a:srgbClr val="FF0000"/>
              </a:solidFill>
            </a:endParaRPr>
          </a:p>
        </p:txBody>
      </p:sp>
      <p:sp>
        <p:nvSpPr>
          <p:cNvPr id="4" name="椭圆 3"/>
          <p:cNvSpPr/>
          <p:nvPr/>
        </p:nvSpPr>
        <p:spPr>
          <a:xfrm rot="19961742">
            <a:off x="2355050" y="2997542"/>
            <a:ext cx="4433899" cy="1457601"/>
          </a:xfrm>
          <a:prstGeom prst="ellipse">
            <a:avLst/>
          </a:prstGeom>
          <a:solidFill>
            <a:srgbClr val="00FA00"/>
          </a:solid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rot="19961742">
            <a:off x="1028094" y="2299241"/>
            <a:ext cx="7087809" cy="2909737"/>
          </a:xfrm>
          <a:prstGeom prst="ellipse">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rot="19961742">
            <a:off x="3794392" y="3015266"/>
            <a:ext cx="1469278" cy="1408910"/>
          </a:xfrm>
          <a:prstGeom prst="ellipse">
            <a:avLst/>
          </a:prstGeom>
          <a:solidFill>
            <a:srgbClr val="C0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2"/>
          <a:stretch>
            <a:fillRect/>
          </a:stretch>
        </p:blipFill>
        <p:spPr>
          <a:xfrm>
            <a:off x="65134" y="621521"/>
            <a:ext cx="2280766" cy="1592233"/>
          </a:xfrm>
          <a:prstGeom prst="rect">
            <a:avLst/>
          </a:prstGeom>
        </p:spPr>
      </p:pic>
    </p:spTree>
    <p:extLst>
      <p:ext uri="{BB962C8B-B14F-4D97-AF65-F5344CB8AC3E}">
        <p14:creationId xmlns:p14="http://schemas.microsoft.com/office/powerpoint/2010/main" val="17150905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rot="19961742">
            <a:off x="1041856" y="2524750"/>
            <a:ext cx="7087809" cy="2512036"/>
          </a:xfrm>
          <a:prstGeom prst="ellipse">
            <a:avLst/>
          </a:prstGeom>
          <a:solidFill>
            <a:srgbClr val="92D050"/>
          </a:solid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rot="19961742">
            <a:off x="3140241" y="2128429"/>
            <a:ext cx="2949753" cy="316247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normAutofit/>
          </a:bodyPr>
          <a:lstStyle/>
          <a:p>
            <a:r>
              <a:rPr kumimoji="1" lang="en-US" altLang="zh-CN" sz="4400" b="1" i="1" dirty="0">
                <a:solidFill>
                  <a:srgbClr val="00B050"/>
                </a:solidFill>
              </a:rPr>
              <a:t>p </a:t>
            </a:r>
            <a:r>
              <a:rPr kumimoji="1" lang="en-US" altLang="zh-CN" sz="4400" b="1" i="1" dirty="0"/>
              <a:t>|| </a:t>
            </a:r>
            <a:r>
              <a:rPr kumimoji="1" lang="en-US" altLang="zh-CN" sz="4400" b="1" i="1" dirty="0">
                <a:solidFill>
                  <a:srgbClr val="FF0000"/>
                </a:solidFill>
              </a:rPr>
              <a:t>q</a:t>
            </a:r>
            <a:endParaRPr kumimoji="1" lang="zh-CN" altLang="en-US" sz="4400" b="1" i="1" dirty="0">
              <a:solidFill>
                <a:srgbClr val="FF0000"/>
              </a:solidFill>
            </a:endParaRPr>
          </a:p>
        </p:txBody>
      </p:sp>
      <p:sp>
        <p:nvSpPr>
          <p:cNvPr id="4" name="椭圆 3"/>
          <p:cNvSpPr/>
          <p:nvPr/>
        </p:nvSpPr>
        <p:spPr>
          <a:xfrm rot="19961742">
            <a:off x="3069824" y="3225325"/>
            <a:ext cx="3220028" cy="1122222"/>
          </a:xfrm>
          <a:prstGeom prst="ellipse">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rot="19961742">
            <a:off x="1686242" y="988079"/>
            <a:ext cx="5857752" cy="548048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2"/>
          <a:stretch>
            <a:fillRect/>
          </a:stretch>
        </p:blipFill>
        <p:spPr>
          <a:xfrm>
            <a:off x="65134" y="621521"/>
            <a:ext cx="2280766" cy="1592233"/>
          </a:xfrm>
          <a:prstGeom prst="rect">
            <a:avLst/>
          </a:prstGeom>
        </p:spPr>
      </p:pic>
    </p:spTree>
    <p:extLst>
      <p:ext uri="{BB962C8B-B14F-4D97-AF65-F5344CB8AC3E}">
        <p14:creationId xmlns:p14="http://schemas.microsoft.com/office/powerpoint/2010/main" val="11625900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solidFill>
                  <a:srgbClr val="FF0000"/>
                </a:solidFill>
              </a:rPr>
              <a:t>Example - 1: The univariate Gaussian</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Likelihood function</a:t>
            </a:r>
          </a:p>
          <a:p>
            <a:endParaRPr lang="en-US" altLang="zh-CN" dirty="0"/>
          </a:p>
          <a:p>
            <a:endParaRPr lang="en-US" altLang="zh-CN" dirty="0"/>
          </a:p>
          <a:p>
            <a:pPr>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Conjugate priori distribution</a:t>
            </a:r>
          </a:p>
          <a:p>
            <a:pPr>
              <a:buFont typeface="Wingdings" panose="05000000000000000000" pitchFamily="2" charset="2"/>
              <a:buChar char="n"/>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zh-CN" altLang="en-US" sz="24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3B1B2CD-B207-4CAF-A5D8-6F7B2C6F579B}"/>
              </a:ext>
            </a:extLst>
          </p:cNvPr>
          <p:cNvPicPr>
            <a:picLocks noChangeAspect="1"/>
          </p:cNvPicPr>
          <p:nvPr/>
        </p:nvPicPr>
        <p:blipFill>
          <a:blip r:embed="rId2"/>
          <a:stretch>
            <a:fillRect/>
          </a:stretch>
        </p:blipFill>
        <p:spPr>
          <a:xfrm>
            <a:off x="683568" y="2996952"/>
            <a:ext cx="6084168" cy="1026910"/>
          </a:xfrm>
          <a:prstGeom prst="rect">
            <a:avLst/>
          </a:prstGeom>
        </p:spPr>
      </p:pic>
      <p:pic>
        <p:nvPicPr>
          <p:cNvPr id="5" name="图片 4">
            <a:extLst>
              <a:ext uri="{FF2B5EF4-FFF2-40B4-BE49-F238E27FC236}">
                <a16:creationId xmlns:a16="http://schemas.microsoft.com/office/drawing/2014/main" id="{FF00A7EE-B9DD-4519-8583-FBD24225DCB5}"/>
              </a:ext>
            </a:extLst>
          </p:cNvPr>
          <p:cNvPicPr>
            <a:picLocks noChangeAspect="1"/>
          </p:cNvPicPr>
          <p:nvPr/>
        </p:nvPicPr>
        <p:blipFill>
          <a:blip r:embed="rId3"/>
          <a:stretch>
            <a:fillRect/>
          </a:stretch>
        </p:blipFill>
        <p:spPr>
          <a:xfrm>
            <a:off x="827584" y="4725144"/>
            <a:ext cx="4032448" cy="951476"/>
          </a:xfrm>
          <a:prstGeom prst="rect">
            <a:avLst/>
          </a:prstGeom>
        </p:spPr>
      </p:pic>
    </p:spTree>
    <p:extLst>
      <p:ext uri="{BB962C8B-B14F-4D97-AF65-F5344CB8AC3E}">
        <p14:creationId xmlns:p14="http://schemas.microsoft.com/office/powerpoint/2010/main" val="7241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贝叶斯学习</a:t>
            </a:r>
          </a:p>
        </p:txBody>
      </p:sp>
      <p:sp>
        <p:nvSpPr>
          <p:cNvPr id="3" name="内容占位符 2"/>
          <p:cNvSpPr>
            <a:spLocks noGrp="1"/>
          </p:cNvSpPr>
          <p:nvPr>
            <p:ph idx="1"/>
          </p:nvPr>
        </p:nvSpPr>
        <p:spPr/>
        <p:txBody>
          <a:bodyPr/>
          <a:lstStyle/>
          <a:p>
            <a:r>
              <a:rPr lang="en-US" altLang="zh-CN" dirty="0">
                <a:solidFill>
                  <a:schemeClr val="tx1"/>
                </a:solidFill>
              </a:rPr>
              <a:t>1.2 </a:t>
            </a:r>
            <a:r>
              <a:rPr lang="zh-CN" altLang="en-US" dirty="0">
                <a:solidFill>
                  <a:schemeClr val="tx1"/>
                </a:solidFill>
              </a:rPr>
              <a:t>估计分布的参数</a:t>
            </a:r>
            <a:r>
              <a:rPr lang="en-US" altLang="zh-CN" dirty="0">
                <a:solidFill>
                  <a:schemeClr val="tx1"/>
                </a:solidFill>
              </a:rPr>
              <a:t>:</a:t>
            </a:r>
            <a:r>
              <a:rPr lang="zh-CN" altLang="en-US" dirty="0"/>
              <a:t>单变量高斯</a:t>
            </a:r>
            <a:r>
              <a:rPr lang="en-US" altLang="zh-CN" dirty="0"/>
              <a:t>,</a:t>
            </a:r>
            <a:r>
              <a:rPr lang="zh-CN" altLang="en-US" dirty="0"/>
              <a:t>方差已知</a:t>
            </a:r>
            <a:endParaRPr lang="en-US" altLang="zh-CN" dirty="0"/>
          </a:p>
          <a:p>
            <a:endParaRPr lang="en-US" altLang="zh-CN" dirty="0"/>
          </a:p>
          <a:p>
            <a:endParaRPr lang="zh-CN" altLang="en-US" dirty="0"/>
          </a:p>
        </p:txBody>
      </p:sp>
      <p:graphicFrame>
        <p:nvGraphicFramePr>
          <p:cNvPr id="162818" name="Object 2"/>
          <p:cNvGraphicFramePr>
            <a:graphicFrameLocks noChangeAspect="1"/>
          </p:cNvGraphicFramePr>
          <p:nvPr/>
        </p:nvGraphicFramePr>
        <p:xfrm>
          <a:off x="611560" y="2204864"/>
          <a:ext cx="7992888" cy="2259744"/>
        </p:xfrm>
        <a:graphic>
          <a:graphicData uri="http://schemas.openxmlformats.org/presentationml/2006/ole">
            <mc:AlternateContent xmlns:mc="http://schemas.openxmlformats.org/markup-compatibility/2006">
              <mc:Choice xmlns:v="urn:schemas-microsoft-com:vml" Requires="v">
                <p:oleObj spid="_x0000_s15361" name="Equation" r:id="rId3" imgW="105765600" imgH="29870400" progId="Equation.DSMT4">
                  <p:embed/>
                </p:oleObj>
              </mc:Choice>
              <mc:Fallback>
                <p:oleObj name="Equation" r:id="rId3" imgW="105765600" imgH="29870400" progId="Equation.DSMT4">
                  <p:embed/>
                  <p:pic>
                    <p:nvPicPr>
                      <p:cNvPr id="162818" name="Object 2"/>
                      <p:cNvPicPr>
                        <a:picLocks noChangeAspect="1"/>
                      </p:cNvPicPr>
                      <p:nvPr/>
                    </p:nvPicPr>
                    <p:blipFill>
                      <a:blip r:embed="rId4"/>
                      <a:stretch>
                        <a:fillRect/>
                      </a:stretch>
                    </p:blipFill>
                    <p:spPr>
                      <a:xfrm>
                        <a:off x="611560" y="2204864"/>
                        <a:ext cx="7992888" cy="2259744"/>
                      </a:xfrm>
                      <a:prstGeom prst="rect">
                        <a:avLst/>
                      </a:prstGeom>
                      <a:solidFill>
                        <a:srgbClr val="C0C0C0"/>
                      </a:solidFill>
                      <a:ln w="9525">
                        <a:noFill/>
                      </a:ln>
                    </p:spPr>
                  </p:pic>
                </p:oleObj>
              </mc:Fallback>
            </mc:AlternateContent>
          </a:graphicData>
        </a:graphic>
      </p:graphicFrame>
      <p:graphicFrame>
        <p:nvGraphicFramePr>
          <p:cNvPr id="162820" name="Object 4"/>
          <p:cNvGraphicFramePr>
            <a:graphicFrameLocks noChangeAspect="1"/>
          </p:cNvGraphicFramePr>
          <p:nvPr/>
        </p:nvGraphicFramePr>
        <p:xfrm>
          <a:off x="611560" y="4509120"/>
          <a:ext cx="8004175" cy="1709738"/>
        </p:xfrm>
        <a:graphic>
          <a:graphicData uri="http://schemas.openxmlformats.org/presentationml/2006/ole">
            <mc:AlternateContent xmlns:mc="http://schemas.openxmlformats.org/markup-compatibility/2006">
              <mc:Choice xmlns:v="urn:schemas-microsoft-com:vml" Requires="v">
                <p:oleObj spid="_x0000_s15362" name="Equation" r:id="rId5" imgW="86868000" imgH="18592800" progId="Equation.DSMT4">
                  <p:embed/>
                </p:oleObj>
              </mc:Choice>
              <mc:Fallback>
                <p:oleObj name="Equation" r:id="rId5" imgW="86868000" imgH="18592800" progId="Equation.DSMT4">
                  <p:embed/>
                  <p:pic>
                    <p:nvPicPr>
                      <p:cNvPr id="162820" name="Object 4"/>
                      <p:cNvPicPr>
                        <a:picLocks noChangeAspect="1"/>
                      </p:cNvPicPr>
                      <p:nvPr/>
                    </p:nvPicPr>
                    <p:blipFill>
                      <a:blip r:embed="rId6"/>
                      <a:stretch>
                        <a:fillRect/>
                      </a:stretch>
                    </p:blipFill>
                    <p:spPr>
                      <a:xfrm>
                        <a:off x="611560" y="4509120"/>
                        <a:ext cx="8004175" cy="1709738"/>
                      </a:xfrm>
                      <a:prstGeom prst="rect">
                        <a:avLst/>
                      </a:prstGeom>
                      <a:solidFill>
                        <a:srgbClr val="C0C0C0"/>
                      </a:solidFill>
                      <a:ln w="9525">
                        <a:noFill/>
                      </a:ln>
                    </p:spPr>
                  </p:pic>
                </p:oleObj>
              </mc:Fallback>
            </mc:AlternateContent>
          </a:graphicData>
        </a:graphic>
      </p:graphicFrame>
      <p:graphicFrame>
        <p:nvGraphicFramePr>
          <p:cNvPr id="162823" name="Object 7"/>
          <p:cNvGraphicFramePr>
            <a:graphicFrameLocks noChangeAspect="1"/>
          </p:cNvGraphicFramePr>
          <p:nvPr/>
        </p:nvGraphicFramePr>
        <p:xfrm>
          <a:off x="-1038225" y="3041650"/>
          <a:ext cx="101600" cy="152400"/>
        </p:xfrm>
        <a:graphic>
          <a:graphicData uri="http://schemas.openxmlformats.org/presentationml/2006/ole">
            <mc:AlternateContent xmlns:mc="http://schemas.openxmlformats.org/markup-compatibility/2006">
              <mc:Choice xmlns:v="urn:schemas-microsoft-com:vml" Requires="v">
                <p:oleObj spid="_x0000_s15363" name="Equation" r:id="rId7" imgW="2438400" imgH="3657600" progId="Equation.DSMT4">
                  <p:embed/>
                </p:oleObj>
              </mc:Choice>
              <mc:Fallback>
                <p:oleObj name="Equation" r:id="rId7" imgW="2438400" imgH="3657600" progId="Equation.DSMT4">
                  <p:embed/>
                  <p:pic>
                    <p:nvPicPr>
                      <p:cNvPr id="162823" name="Object 7"/>
                      <p:cNvPicPr>
                        <a:picLocks noChangeAspect="1"/>
                      </p:cNvPicPr>
                      <p:nvPr/>
                    </p:nvPicPr>
                    <p:blipFill>
                      <a:blip r:embed="rId8"/>
                      <a:stretch>
                        <a:fillRect/>
                      </a:stretch>
                    </p:blipFill>
                    <p:spPr>
                      <a:xfrm>
                        <a:off x="-1038225" y="3041650"/>
                        <a:ext cx="101600" cy="152400"/>
                      </a:xfrm>
                      <a:prstGeom prst="rect">
                        <a:avLst/>
                      </a:prstGeom>
                      <a:noFill/>
                      <a:ln w="9525">
                        <a:noFill/>
                      </a:ln>
                    </p:spPr>
                  </p:pic>
                </p:oleObj>
              </mc:Fallback>
            </mc:AlternateContent>
          </a:graphicData>
        </a:graphic>
      </p:graphicFrame>
      <p:sp>
        <p:nvSpPr>
          <p:cNvPr id="4" name="文本框 3"/>
          <p:cNvSpPr txBox="1"/>
          <p:nvPr/>
        </p:nvSpPr>
        <p:spPr>
          <a:xfrm rot="20247552">
            <a:off x="86646" y="372330"/>
            <a:ext cx="1592615" cy="769441"/>
          </a:xfrm>
          <a:prstGeom prst="rect">
            <a:avLst/>
          </a:prstGeom>
          <a:noFill/>
        </p:spPr>
        <p:txBody>
          <a:bodyPr wrap="none" rtlCol="0">
            <a:spAutoFit/>
          </a:bodyPr>
          <a:lstStyle/>
          <a:p>
            <a:r>
              <a:rPr kumimoji="1" lang="en-US" altLang="zh-CN" sz="4400" b="1" dirty="0">
                <a:solidFill>
                  <a:srgbClr val="FF0000"/>
                </a:solidFill>
              </a:rPr>
              <a:t>Recap</a:t>
            </a:r>
            <a:endParaRPr kumimoji="1" lang="zh-CN" altLang="en-US" sz="4400" b="1" dirty="0">
              <a:solidFill>
                <a:srgbClr val="FF0000"/>
              </a:solidFill>
            </a:endParaRPr>
          </a:p>
        </p:txBody>
      </p:sp>
    </p:spTree>
    <p:extLst>
      <p:ext uri="{BB962C8B-B14F-4D97-AF65-F5344CB8AC3E}">
        <p14:creationId xmlns:p14="http://schemas.microsoft.com/office/powerpoint/2010/main" val="89559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贝叶斯学习</a:t>
            </a:r>
          </a:p>
        </p:txBody>
      </p:sp>
      <p:sp>
        <p:nvSpPr>
          <p:cNvPr id="3" name="内容占位符 2"/>
          <p:cNvSpPr>
            <a:spLocks noGrp="1"/>
          </p:cNvSpPr>
          <p:nvPr>
            <p:ph idx="1"/>
          </p:nvPr>
        </p:nvSpPr>
        <p:spPr/>
        <p:txBody>
          <a:bodyPr/>
          <a:lstStyle/>
          <a:p>
            <a:r>
              <a:rPr lang="zh-CN" altLang="en-US" dirty="0">
                <a:solidFill>
                  <a:schemeClr val="tx1"/>
                </a:solidFill>
              </a:rPr>
              <a:t>概率密度函数的等比例性质</a:t>
            </a:r>
          </a:p>
        </p:txBody>
      </p:sp>
      <p:graphicFrame>
        <p:nvGraphicFramePr>
          <p:cNvPr id="336898" name="Object 2"/>
          <p:cNvGraphicFramePr>
            <a:graphicFrameLocks noChangeAspect="1"/>
          </p:cNvGraphicFramePr>
          <p:nvPr/>
        </p:nvGraphicFramePr>
        <p:xfrm>
          <a:off x="611560" y="2171502"/>
          <a:ext cx="3960440" cy="1821224"/>
        </p:xfrm>
        <a:graphic>
          <a:graphicData uri="http://schemas.openxmlformats.org/presentationml/2006/ole">
            <mc:AlternateContent xmlns:mc="http://schemas.openxmlformats.org/markup-compatibility/2006">
              <mc:Choice xmlns:v="urn:schemas-microsoft-com:vml" Requires="v">
                <p:oleObj spid="_x0000_s16385" name="Equation" r:id="rId3" imgW="41757600" imgH="19202400" progId="Equation.DSMT4">
                  <p:embed/>
                </p:oleObj>
              </mc:Choice>
              <mc:Fallback>
                <p:oleObj name="Equation" r:id="rId3" imgW="41757600" imgH="19202400" progId="Equation.DSMT4">
                  <p:embed/>
                  <p:pic>
                    <p:nvPicPr>
                      <p:cNvPr id="336898" name="Object 2"/>
                      <p:cNvPicPr>
                        <a:picLocks noChangeAspect="1"/>
                      </p:cNvPicPr>
                      <p:nvPr/>
                    </p:nvPicPr>
                    <p:blipFill>
                      <a:blip r:embed="rId4"/>
                      <a:stretch>
                        <a:fillRect/>
                      </a:stretch>
                    </p:blipFill>
                    <p:spPr>
                      <a:xfrm>
                        <a:off x="611560" y="2171502"/>
                        <a:ext cx="3960440" cy="1821224"/>
                      </a:xfrm>
                      <a:prstGeom prst="rect">
                        <a:avLst/>
                      </a:prstGeom>
                      <a:solidFill>
                        <a:srgbClr val="C0C0C0"/>
                      </a:solidFill>
                      <a:ln w="9525">
                        <a:noFill/>
                      </a:ln>
                    </p:spPr>
                  </p:pic>
                </p:oleObj>
              </mc:Fallback>
            </mc:AlternateContent>
          </a:graphicData>
        </a:graphic>
      </p:graphicFrame>
      <p:graphicFrame>
        <p:nvGraphicFramePr>
          <p:cNvPr id="336899" name="Object 3"/>
          <p:cNvGraphicFramePr>
            <a:graphicFrameLocks noChangeAspect="1"/>
          </p:cNvGraphicFramePr>
          <p:nvPr/>
        </p:nvGraphicFramePr>
        <p:xfrm>
          <a:off x="4676279" y="2171502"/>
          <a:ext cx="3640137" cy="1833562"/>
        </p:xfrm>
        <a:graphic>
          <a:graphicData uri="http://schemas.openxmlformats.org/presentationml/2006/ole">
            <mc:AlternateContent xmlns:mc="http://schemas.openxmlformats.org/markup-compatibility/2006">
              <mc:Choice xmlns:v="urn:schemas-microsoft-com:vml" Requires="v">
                <p:oleObj spid="_x0000_s16386" name="Equation" r:id="rId5" imgW="38709600" imgH="19507200" progId="Equation.DSMT4">
                  <p:embed/>
                </p:oleObj>
              </mc:Choice>
              <mc:Fallback>
                <p:oleObj name="Equation" r:id="rId5" imgW="38709600" imgH="19507200" progId="Equation.DSMT4">
                  <p:embed/>
                  <p:pic>
                    <p:nvPicPr>
                      <p:cNvPr id="336899" name="Object 3"/>
                      <p:cNvPicPr>
                        <a:picLocks noChangeAspect="1"/>
                      </p:cNvPicPr>
                      <p:nvPr/>
                    </p:nvPicPr>
                    <p:blipFill>
                      <a:blip r:embed="rId6"/>
                      <a:stretch>
                        <a:fillRect/>
                      </a:stretch>
                    </p:blipFill>
                    <p:spPr>
                      <a:xfrm>
                        <a:off x="4676279" y="2171502"/>
                        <a:ext cx="3640137" cy="1833562"/>
                      </a:xfrm>
                      <a:prstGeom prst="rect">
                        <a:avLst/>
                      </a:prstGeom>
                      <a:solidFill>
                        <a:srgbClr val="C0C0C0"/>
                      </a:solidFill>
                      <a:ln w="9525">
                        <a:noFill/>
                      </a:ln>
                    </p:spPr>
                  </p:pic>
                </p:oleObj>
              </mc:Fallback>
            </mc:AlternateContent>
          </a:graphicData>
        </a:graphic>
      </p:graphicFrame>
      <p:graphicFrame>
        <p:nvGraphicFramePr>
          <p:cNvPr id="336900" name="Object 4"/>
          <p:cNvGraphicFramePr>
            <a:graphicFrameLocks noChangeAspect="1"/>
          </p:cNvGraphicFramePr>
          <p:nvPr/>
        </p:nvGraphicFramePr>
        <p:xfrm>
          <a:off x="611188" y="4080272"/>
          <a:ext cx="7705725" cy="2805112"/>
        </p:xfrm>
        <a:graphic>
          <a:graphicData uri="http://schemas.openxmlformats.org/presentationml/2006/ole">
            <mc:AlternateContent xmlns:mc="http://schemas.openxmlformats.org/markup-compatibility/2006">
              <mc:Choice xmlns:v="urn:schemas-microsoft-com:vml" Requires="v">
                <p:oleObj spid="_x0000_s16387" name="Equation" r:id="rId7" imgW="86868000" imgH="31699200" progId="Equation.DSMT4">
                  <p:embed/>
                </p:oleObj>
              </mc:Choice>
              <mc:Fallback>
                <p:oleObj name="Equation" r:id="rId7" imgW="86868000" imgH="31699200" progId="Equation.DSMT4">
                  <p:embed/>
                  <p:pic>
                    <p:nvPicPr>
                      <p:cNvPr id="336900" name="Object 4"/>
                      <p:cNvPicPr>
                        <a:picLocks noChangeAspect="1"/>
                      </p:cNvPicPr>
                      <p:nvPr/>
                    </p:nvPicPr>
                    <p:blipFill>
                      <a:blip r:embed="rId8"/>
                      <a:stretch>
                        <a:fillRect/>
                      </a:stretch>
                    </p:blipFill>
                    <p:spPr>
                      <a:xfrm>
                        <a:off x="611188" y="4080272"/>
                        <a:ext cx="7705725" cy="2805112"/>
                      </a:xfrm>
                      <a:prstGeom prst="rect">
                        <a:avLst/>
                      </a:prstGeom>
                      <a:solidFill>
                        <a:srgbClr val="C0C0C0"/>
                      </a:solidFill>
                      <a:ln w="9525">
                        <a:noFill/>
                      </a:ln>
                    </p:spPr>
                  </p:pic>
                </p:oleObj>
              </mc:Fallback>
            </mc:AlternateContent>
          </a:graphicData>
        </a:graphic>
      </p:graphicFrame>
      <p:sp>
        <p:nvSpPr>
          <p:cNvPr id="7" name="文本框 6"/>
          <p:cNvSpPr txBox="1"/>
          <p:nvPr/>
        </p:nvSpPr>
        <p:spPr>
          <a:xfrm rot="20247552">
            <a:off x="86646" y="372330"/>
            <a:ext cx="1592615" cy="769441"/>
          </a:xfrm>
          <a:prstGeom prst="rect">
            <a:avLst/>
          </a:prstGeom>
          <a:noFill/>
        </p:spPr>
        <p:txBody>
          <a:bodyPr wrap="none" rtlCol="0">
            <a:spAutoFit/>
          </a:bodyPr>
          <a:lstStyle/>
          <a:p>
            <a:r>
              <a:rPr kumimoji="1" lang="en-US" altLang="zh-CN" sz="4400" b="1" dirty="0">
                <a:solidFill>
                  <a:srgbClr val="FF0000"/>
                </a:solidFill>
              </a:rPr>
              <a:t>Recap</a:t>
            </a:r>
            <a:endParaRPr kumimoji="1" lang="zh-CN" altLang="en-US" sz="4400" b="1" dirty="0">
              <a:solidFill>
                <a:srgbClr val="FF0000"/>
              </a:solidFill>
            </a:endParaRPr>
          </a:p>
        </p:txBody>
      </p:sp>
    </p:spTree>
    <p:extLst>
      <p:ext uri="{BB962C8B-B14F-4D97-AF65-F5344CB8AC3E}">
        <p14:creationId xmlns:p14="http://schemas.microsoft.com/office/powerpoint/2010/main" val="54929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8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68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6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贝叶斯学习</a:t>
            </a:r>
          </a:p>
        </p:txBody>
      </p:sp>
      <p:sp>
        <p:nvSpPr>
          <p:cNvPr id="3" name="内容占位符 2"/>
          <p:cNvSpPr>
            <a:spLocks noGrp="1"/>
          </p:cNvSpPr>
          <p:nvPr>
            <p:ph idx="1"/>
          </p:nvPr>
        </p:nvSpPr>
        <p:spPr/>
        <p:txBody>
          <a:bodyPr/>
          <a:lstStyle/>
          <a:p>
            <a:r>
              <a:rPr lang="zh-CN" altLang="en-US" dirty="0">
                <a:solidFill>
                  <a:schemeClr val="tx1"/>
                </a:solidFill>
              </a:rPr>
              <a:t>后验概率的分布</a:t>
            </a:r>
          </a:p>
        </p:txBody>
      </p:sp>
      <p:graphicFrame>
        <p:nvGraphicFramePr>
          <p:cNvPr id="337922" name="Object 2"/>
          <p:cNvGraphicFramePr>
            <a:graphicFrameLocks noChangeAspect="1"/>
          </p:cNvGraphicFramePr>
          <p:nvPr/>
        </p:nvGraphicFramePr>
        <p:xfrm>
          <a:off x="579149" y="2132856"/>
          <a:ext cx="8313331" cy="4608512"/>
        </p:xfrm>
        <a:graphic>
          <a:graphicData uri="http://schemas.openxmlformats.org/presentationml/2006/ole">
            <mc:AlternateContent xmlns:mc="http://schemas.openxmlformats.org/markup-compatibility/2006">
              <mc:Choice xmlns:v="urn:schemas-microsoft-com:vml" Requires="v">
                <p:oleObj spid="_x0000_s17409" name="Equation" r:id="rId3" imgW="104241600" imgH="57912000" progId="Equation.DSMT4">
                  <p:embed/>
                </p:oleObj>
              </mc:Choice>
              <mc:Fallback>
                <p:oleObj name="Equation" r:id="rId3" imgW="104241600" imgH="57912000" progId="Equation.DSMT4">
                  <p:embed/>
                  <p:pic>
                    <p:nvPicPr>
                      <p:cNvPr id="337922" name="Object 2"/>
                      <p:cNvPicPr>
                        <a:picLocks noChangeAspect="1"/>
                      </p:cNvPicPr>
                      <p:nvPr/>
                    </p:nvPicPr>
                    <p:blipFill>
                      <a:blip r:embed="rId4"/>
                      <a:stretch>
                        <a:fillRect/>
                      </a:stretch>
                    </p:blipFill>
                    <p:spPr>
                      <a:xfrm>
                        <a:off x="579149" y="2132856"/>
                        <a:ext cx="8313331" cy="4608512"/>
                      </a:xfrm>
                      <a:prstGeom prst="rect">
                        <a:avLst/>
                      </a:prstGeom>
                      <a:solidFill>
                        <a:srgbClr val="C0C0C0"/>
                      </a:solidFill>
                      <a:ln w="9525">
                        <a:noFill/>
                      </a:ln>
                    </p:spPr>
                  </p:pic>
                </p:oleObj>
              </mc:Fallback>
            </mc:AlternateContent>
          </a:graphicData>
        </a:graphic>
      </p:graphicFrame>
      <p:sp>
        <p:nvSpPr>
          <p:cNvPr id="5" name="文本框 4"/>
          <p:cNvSpPr txBox="1"/>
          <p:nvPr/>
        </p:nvSpPr>
        <p:spPr>
          <a:xfrm rot="20247552">
            <a:off x="86646" y="372330"/>
            <a:ext cx="1592615" cy="769441"/>
          </a:xfrm>
          <a:prstGeom prst="rect">
            <a:avLst/>
          </a:prstGeom>
          <a:noFill/>
        </p:spPr>
        <p:txBody>
          <a:bodyPr wrap="none" rtlCol="0">
            <a:spAutoFit/>
          </a:bodyPr>
          <a:lstStyle/>
          <a:p>
            <a:r>
              <a:rPr kumimoji="1" lang="en-US" altLang="zh-CN" sz="4400" b="1" dirty="0">
                <a:solidFill>
                  <a:srgbClr val="FF0000"/>
                </a:solidFill>
              </a:rPr>
              <a:t>Recap</a:t>
            </a:r>
            <a:endParaRPr kumimoji="1" lang="zh-CN" altLang="en-US" sz="4400" b="1" dirty="0">
              <a:solidFill>
                <a:srgbClr val="FF0000"/>
              </a:solidFill>
            </a:endParaRPr>
          </a:p>
        </p:txBody>
      </p:sp>
    </p:spTree>
    <p:extLst>
      <p:ext uri="{BB962C8B-B14F-4D97-AF65-F5344CB8AC3E}">
        <p14:creationId xmlns:p14="http://schemas.microsoft.com/office/powerpoint/2010/main" val="180012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t>Example - 4</a:t>
            </a:r>
            <a:r>
              <a:rPr lang="zh-CN" altLang="en-US" dirty="0"/>
              <a:t>：</a:t>
            </a:r>
            <a:r>
              <a:rPr lang="en-US" altLang="zh-CN" dirty="0">
                <a:solidFill>
                  <a:srgbClr val="FF0000"/>
                </a:solidFill>
              </a:rPr>
              <a:t>Multivariate Gaussian Model</a:t>
            </a:r>
          </a:p>
          <a:p>
            <a:pPr marL="0" indent="0">
              <a:buNone/>
            </a:pPr>
            <a:endParaRPr lang="en-US" altLang="zh-CN" dirty="0">
              <a:solidFill>
                <a:srgbClr val="FF0000"/>
              </a:solidFill>
            </a:endParaRPr>
          </a:p>
          <a:p>
            <a:pPr>
              <a:buFont typeface="Wingdings" panose="05000000000000000000" pitchFamily="2" charset="2"/>
              <a:buChar char="n"/>
            </a:pPr>
            <a:endParaRPr lang="zh-CN" altLang="en-US" b="1" dirty="0">
              <a:solidFill>
                <a:srgbClr val="0000FF"/>
              </a:solidFill>
            </a:endParaRPr>
          </a:p>
          <a:p>
            <a:endParaRPr lang="zh-CN" altLang="en-US" dirty="0"/>
          </a:p>
        </p:txBody>
      </p:sp>
      <p:pic>
        <p:nvPicPr>
          <p:cNvPr id="5" name="图片 4">
            <a:extLst>
              <a:ext uri="{FF2B5EF4-FFF2-40B4-BE49-F238E27FC236}">
                <a16:creationId xmlns:a16="http://schemas.microsoft.com/office/drawing/2014/main" id="{8DFAFC28-DDF2-49EA-A40F-22CA76371FCD}"/>
              </a:ext>
            </a:extLst>
          </p:cNvPr>
          <p:cNvPicPr>
            <a:picLocks noChangeAspect="1"/>
          </p:cNvPicPr>
          <p:nvPr/>
        </p:nvPicPr>
        <p:blipFill>
          <a:blip r:embed="rId3"/>
          <a:stretch>
            <a:fillRect/>
          </a:stretch>
        </p:blipFill>
        <p:spPr>
          <a:xfrm>
            <a:off x="457200" y="4088888"/>
            <a:ext cx="6635080" cy="2047280"/>
          </a:xfrm>
          <a:prstGeom prst="rect">
            <a:avLst/>
          </a:prstGeom>
        </p:spPr>
      </p:pic>
      <p:pic>
        <p:nvPicPr>
          <p:cNvPr id="6" name="图片 5">
            <a:extLst>
              <a:ext uri="{FF2B5EF4-FFF2-40B4-BE49-F238E27FC236}">
                <a16:creationId xmlns:a16="http://schemas.microsoft.com/office/drawing/2014/main" id="{DBA3E6CD-3162-45EB-9141-E2FC8FC28366}"/>
              </a:ext>
            </a:extLst>
          </p:cNvPr>
          <p:cNvPicPr>
            <a:picLocks noChangeAspect="1"/>
          </p:cNvPicPr>
          <p:nvPr/>
        </p:nvPicPr>
        <p:blipFill>
          <a:blip r:embed="rId4"/>
          <a:stretch>
            <a:fillRect/>
          </a:stretch>
        </p:blipFill>
        <p:spPr>
          <a:xfrm>
            <a:off x="474519" y="2502084"/>
            <a:ext cx="5393145" cy="1396234"/>
          </a:xfrm>
          <a:prstGeom prst="rect">
            <a:avLst/>
          </a:prstGeom>
        </p:spPr>
      </p:pic>
    </p:spTree>
    <p:extLst>
      <p:ext uri="{BB962C8B-B14F-4D97-AF65-F5344CB8AC3E}">
        <p14:creationId xmlns:p14="http://schemas.microsoft.com/office/powerpoint/2010/main" val="122711225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贝叶斯学习</a:t>
            </a:r>
          </a:p>
        </p:txBody>
      </p:sp>
      <p:sp>
        <p:nvSpPr>
          <p:cNvPr id="3" name="内容占位符 2"/>
          <p:cNvSpPr>
            <a:spLocks noGrp="1"/>
          </p:cNvSpPr>
          <p:nvPr>
            <p:ph idx="1"/>
          </p:nvPr>
        </p:nvSpPr>
        <p:spPr/>
        <p:txBody>
          <a:bodyPr/>
          <a:lstStyle/>
          <a:p>
            <a:r>
              <a:rPr lang="en-US" altLang="zh-CN" dirty="0">
                <a:solidFill>
                  <a:schemeClr val="tx1"/>
                </a:solidFill>
              </a:rPr>
              <a:t>1.2 </a:t>
            </a:r>
            <a:r>
              <a:rPr lang="zh-CN" altLang="en-US" dirty="0">
                <a:solidFill>
                  <a:schemeClr val="tx1"/>
                </a:solidFill>
              </a:rPr>
              <a:t>估计分布的参数</a:t>
            </a:r>
            <a:r>
              <a:rPr lang="en-US" altLang="zh-CN" dirty="0">
                <a:solidFill>
                  <a:schemeClr val="tx1"/>
                </a:solidFill>
              </a:rPr>
              <a:t>:</a:t>
            </a:r>
            <a:r>
              <a:rPr lang="zh-CN" altLang="en-US" dirty="0"/>
              <a:t>单变量高斯</a:t>
            </a:r>
            <a:r>
              <a:rPr lang="en-US" altLang="zh-CN" dirty="0"/>
              <a:t>,</a:t>
            </a:r>
            <a:r>
              <a:rPr lang="zh-CN" altLang="en-US" dirty="0"/>
              <a:t>方差已知</a:t>
            </a:r>
            <a:endParaRPr lang="en-US" altLang="zh-CN" dirty="0">
              <a:solidFill>
                <a:schemeClr val="tx1"/>
              </a:solidFill>
            </a:endParaRPr>
          </a:p>
          <a:p>
            <a:r>
              <a:rPr lang="zh-CN" altLang="en-US" dirty="0"/>
              <a:t>直观解释</a:t>
            </a:r>
          </a:p>
        </p:txBody>
      </p:sp>
      <p:pic>
        <p:nvPicPr>
          <p:cNvPr id="180226" name="Picture 2"/>
          <p:cNvPicPr>
            <a:picLocks noChangeAspect="1" noChangeArrowheads="1"/>
          </p:cNvPicPr>
          <p:nvPr/>
        </p:nvPicPr>
        <p:blipFill>
          <a:blip r:embed="rId3" cstate="print"/>
          <a:srcRect/>
          <a:stretch>
            <a:fillRect/>
          </a:stretch>
        </p:blipFill>
        <p:spPr bwMode="auto">
          <a:xfrm>
            <a:off x="251520" y="2708920"/>
            <a:ext cx="4320480" cy="3257916"/>
          </a:xfrm>
          <a:prstGeom prst="rect">
            <a:avLst/>
          </a:prstGeom>
          <a:noFill/>
          <a:ln w="9525">
            <a:noFill/>
            <a:miter lim="800000"/>
            <a:headEnd/>
            <a:tailEnd/>
          </a:ln>
        </p:spPr>
      </p:pic>
      <p:cxnSp>
        <p:nvCxnSpPr>
          <p:cNvPr id="5" name="直接箭头连接符 4"/>
          <p:cNvCxnSpPr/>
          <p:nvPr/>
        </p:nvCxnSpPr>
        <p:spPr>
          <a:xfrm>
            <a:off x="4499992" y="3429000"/>
            <a:ext cx="3528392" cy="0"/>
          </a:xfrm>
          <a:prstGeom prst="straightConnector1">
            <a:avLst/>
          </a:prstGeom>
          <a:ln>
            <a:solidFill>
              <a:schemeClr val="tx1">
                <a:lumMod val="65000"/>
                <a:lumOff val="35000"/>
              </a:schemeClr>
            </a:solidFill>
            <a:tailEnd type="arrow"/>
          </a:ln>
        </p:spPr>
        <p:style>
          <a:lnRef idx="3">
            <a:schemeClr val="dk1"/>
          </a:lnRef>
          <a:fillRef idx="0">
            <a:schemeClr val="dk1"/>
          </a:fillRef>
          <a:effectRef idx="2">
            <a:schemeClr val="dk1"/>
          </a:effectRef>
          <a:fontRef idx="minor">
            <a:schemeClr val="tx1"/>
          </a:fontRef>
        </p:style>
      </p:cxnSp>
      <p:cxnSp>
        <p:nvCxnSpPr>
          <p:cNvPr id="6" name="直接连接符 5"/>
          <p:cNvCxnSpPr/>
          <p:nvPr/>
        </p:nvCxnSpPr>
        <p:spPr>
          <a:xfrm>
            <a:off x="5220072" y="3284984"/>
            <a:ext cx="0" cy="28803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 name="直接连接符 6"/>
          <p:cNvCxnSpPr/>
          <p:nvPr/>
        </p:nvCxnSpPr>
        <p:spPr>
          <a:xfrm>
            <a:off x="7380312" y="3284984"/>
            <a:ext cx="0" cy="28803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aphicFrame>
        <p:nvGraphicFramePr>
          <p:cNvPr id="8" name="Object 5"/>
          <p:cNvGraphicFramePr>
            <a:graphicFrameLocks noChangeAspect="1"/>
          </p:cNvGraphicFramePr>
          <p:nvPr/>
        </p:nvGraphicFramePr>
        <p:xfrm>
          <a:off x="5004048" y="3573016"/>
          <a:ext cx="370582" cy="427595"/>
        </p:xfrm>
        <a:graphic>
          <a:graphicData uri="http://schemas.openxmlformats.org/presentationml/2006/ole">
            <mc:AlternateContent xmlns:mc="http://schemas.openxmlformats.org/markup-compatibility/2006">
              <mc:Choice xmlns:v="urn:schemas-microsoft-com:vml" Requires="v">
                <p:oleObj spid="_x0000_s18433" name="Equation" r:id="rId4" imgW="3962400" imgH="4572000" progId="Equation.DSMT4">
                  <p:embed/>
                </p:oleObj>
              </mc:Choice>
              <mc:Fallback>
                <p:oleObj name="Equation" r:id="rId4" imgW="3962400" imgH="4572000" progId="Equation.DSMT4">
                  <p:embed/>
                  <p:pic>
                    <p:nvPicPr>
                      <p:cNvPr id="8" name="Object 5"/>
                      <p:cNvPicPr>
                        <a:picLocks noChangeAspect="1"/>
                      </p:cNvPicPr>
                      <p:nvPr/>
                    </p:nvPicPr>
                    <p:blipFill>
                      <a:blip r:embed="rId5"/>
                      <a:stretch>
                        <a:fillRect/>
                      </a:stretch>
                    </p:blipFill>
                    <p:spPr>
                      <a:xfrm>
                        <a:off x="5004048" y="3573016"/>
                        <a:ext cx="370582" cy="427595"/>
                      </a:xfrm>
                      <a:prstGeom prst="rect">
                        <a:avLst/>
                      </a:prstGeom>
                      <a:noFill/>
                      <a:ln w="9525">
                        <a:noFill/>
                      </a:ln>
                    </p:spPr>
                  </p:pic>
                </p:oleObj>
              </mc:Fallback>
            </mc:AlternateContent>
          </a:graphicData>
        </a:graphic>
      </p:graphicFrame>
      <p:graphicFrame>
        <p:nvGraphicFramePr>
          <p:cNvPr id="9" name="Object 6"/>
          <p:cNvGraphicFramePr>
            <a:graphicFrameLocks noChangeAspect="1"/>
          </p:cNvGraphicFramePr>
          <p:nvPr/>
        </p:nvGraphicFramePr>
        <p:xfrm>
          <a:off x="7092280" y="3573016"/>
          <a:ext cx="576064" cy="392771"/>
        </p:xfrm>
        <a:graphic>
          <a:graphicData uri="http://schemas.openxmlformats.org/presentationml/2006/ole">
            <mc:AlternateContent xmlns:mc="http://schemas.openxmlformats.org/markup-compatibility/2006">
              <mc:Choice xmlns:v="urn:schemas-microsoft-com:vml" Requires="v">
                <p:oleObj spid="_x0000_s18434" name="Equation" r:id="rId6" imgW="6705600" imgH="4572000" progId="Equation.DSMT4">
                  <p:embed/>
                </p:oleObj>
              </mc:Choice>
              <mc:Fallback>
                <p:oleObj name="Equation" r:id="rId6" imgW="6705600" imgH="4572000" progId="Equation.DSMT4">
                  <p:embed/>
                  <p:pic>
                    <p:nvPicPr>
                      <p:cNvPr id="9" name="Object 6"/>
                      <p:cNvPicPr>
                        <a:picLocks noChangeAspect="1"/>
                      </p:cNvPicPr>
                      <p:nvPr/>
                    </p:nvPicPr>
                    <p:blipFill>
                      <a:blip r:embed="rId7"/>
                      <a:stretch>
                        <a:fillRect/>
                      </a:stretch>
                    </p:blipFill>
                    <p:spPr>
                      <a:xfrm>
                        <a:off x="7092280" y="3573016"/>
                        <a:ext cx="576064" cy="392771"/>
                      </a:xfrm>
                      <a:prstGeom prst="rect">
                        <a:avLst/>
                      </a:prstGeom>
                      <a:noFill/>
                      <a:ln w="9525">
                        <a:noFill/>
                      </a:ln>
                    </p:spPr>
                  </p:pic>
                </p:oleObj>
              </mc:Fallback>
            </mc:AlternateContent>
          </a:graphicData>
        </a:graphic>
      </p:graphicFrame>
      <p:cxnSp>
        <p:nvCxnSpPr>
          <p:cNvPr id="10" name="直接连接符 9"/>
          <p:cNvCxnSpPr/>
          <p:nvPr/>
        </p:nvCxnSpPr>
        <p:spPr>
          <a:xfrm>
            <a:off x="5940152" y="3284984"/>
            <a:ext cx="0" cy="28803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aphicFrame>
        <p:nvGraphicFramePr>
          <p:cNvPr id="11" name="Object 7"/>
          <p:cNvGraphicFramePr>
            <a:graphicFrameLocks noChangeAspect="1"/>
          </p:cNvGraphicFramePr>
          <p:nvPr/>
        </p:nvGraphicFramePr>
        <p:xfrm>
          <a:off x="5796136" y="3576439"/>
          <a:ext cx="369888" cy="428625"/>
        </p:xfrm>
        <a:graphic>
          <a:graphicData uri="http://schemas.openxmlformats.org/presentationml/2006/ole">
            <mc:AlternateContent xmlns:mc="http://schemas.openxmlformats.org/markup-compatibility/2006">
              <mc:Choice xmlns:v="urn:schemas-microsoft-com:vml" Requires="v">
                <p:oleObj spid="_x0000_s18435" name="Equation" r:id="rId8" imgW="3962400" imgH="4572000" progId="Equation.DSMT4">
                  <p:embed/>
                </p:oleObj>
              </mc:Choice>
              <mc:Fallback>
                <p:oleObj name="Equation" r:id="rId8" imgW="3962400" imgH="4572000" progId="Equation.DSMT4">
                  <p:embed/>
                  <p:pic>
                    <p:nvPicPr>
                      <p:cNvPr id="11" name="Object 7"/>
                      <p:cNvPicPr>
                        <a:picLocks noChangeAspect="1"/>
                      </p:cNvPicPr>
                      <p:nvPr/>
                    </p:nvPicPr>
                    <p:blipFill>
                      <a:blip r:embed="rId9"/>
                      <a:stretch>
                        <a:fillRect/>
                      </a:stretch>
                    </p:blipFill>
                    <p:spPr>
                      <a:xfrm>
                        <a:off x="5796136" y="3576439"/>
                        <a:ext cx="369888" cy="428625"/>
                      </a:xfrm>
                      <a:prstGeom prst="rect">
                        <a:avLst/>
                      </a:prstGeom>
                      <a:noFill/>
                      <a:ln w="9525">
                        <a:noFill/>
                      </a:ln>
                    </p:spPr>
                  </p:pic>
                </p:oleObj>
              </mc:Fallback>
            </mc:AlternateContent>
          </a:graphicData>
        </a:graphic>
      </p:graphicFrame>
      <p:graphicFrame>
        <p:nvGraphicFramePr>
          <p:cNvPr id="319492" name="Object 4"/>
          <p:cNvGraphicFramePr>
            <a:graphicFrameLocks noChangeAspect="1"/>
          </p:cNvGraphicFramePr>
          <p:nvPr/>
        </p:nvGraphicFramePr>
        <p:xfrm>
          <a:off x="4427984" y="2276872"/>
          <a:ext cx="3577172" cy="792088"/>
        </p:xfrm>
        <a:graphic>
          <a:graphicData uri="http://schemas.openxmlformats.org/presentationml/2006/ole">
            <mc:AlternateContent xmlns:mc="http://schemas.openxmlformats.org/markup-compatibility/2006">
              <mc:Choice xmlns:v="urn:schemas-microsoft-com:vml" Requires="v">
                <p:oleObj spid="_x0000_s18436" name="Equation" r:id="rId10" imgW="42672000" imgH="9448800" progId="Equation.DSMT4">
                  <p:embed/>
                </p:oleObj>
              </mc:Choice>
              <mc:Fallback>
                <p:oleObj name="Equation" r:id="rId10" imgW="42672000" imgH="9448800" progId="Equation.DSMT4">
                  <p:embed/>
                  <p:pic>
                    <p:nvPicPr>
                      <p:cNvPr id="319492" name="Object 4"/>
                      <p:cNvPicPr>
                        <a:picLocks noChangeAspect="1"/>
                      </p:cNvPicPr>
                      <p:nvPr/>
                    </p:nvPicPr>
                    <p:blipFill>
                      <a:blip r:embed="rId11"/>
                      <a:stretch>
                        <a:fillRect/>
                      </a:stretch>
                    </p:blipFill>
                    <p:spPr>
                      <a:xfrm>
                        <a:off x="4427984" y="2276872"/>
                        <a:ext cx="3577172" cy="792088"/>
                      </a:xfrm>
                      <a:prstGeom prst="rect">
                        <a:avLst/>
                      </a:prstGeom>
                      <a:noFill/>
                      <a:ln w="9525">
                        <a:noFill/>
                      </a:ln>
                    </p:spPr>
                  </p:pic>
                </p:oleObj>
              </mc:Fallback>
            </mc:AlternateContent>
          </a:graphicData>
        </a:graphic>
      </p:graphicFrame>
      <p:graphicFrame>
        <p:nvGraphicFramePr>
          <p:cNvPr id="319493" name="Object 5"/>
          <p:cNvGraphicFramePr>
            <a:graphicFrameLocks noChangeAspect="1"/>
          </p:cNvGraphicFramePr>
          <p:nvPr/>
        </p:nvGraphicFramePr>
        <p:xfrm>
          <a:off x="4644007" y="4221088"/>
          <a:ext cx="1512169" cy="717982"/>
        </p:xfrm>
        <a:graphic>
          <a:graphicData uri="http://schemas.openxmlformats.org/presentationml/2006/ole">
            <mc:AlternateContent xmlns:mc="http://schemas.openxmlformats.org/markup-compatibility/2006">
              <mc:Choice xmlns:v="urn:schemas-microsoft-com:vml" Requires="v">
                <p:oleObj spid="_x0000_s18437" name="Equation" r:id="rId12" imgW="18592800" imgH="8839200" progId="Equation.DSMT4">
                  <p:embed/>
                </p:oleObj>
              </mc:Choice>
              <mc:Fallback>
                <p:oleObj name="Equation" r:id="rId12" imgW="18592800" imgH="8839200" progId="Equation.DSMT4">
                  <p:embed/>
                  <p:pic>
                    <p:nvPicPr>
                      <p:cNvPr id="319493" name="Object 5"/>
                      <p:cNvPicPr>
                        <a:picLocks noChangeAspect="1"/>
                      </p:cNvPicPr>
                      <p:nvPr/>
                    </p:nvPicPr>
                    <p:blipFill>
                      <a:blip r:embed="rId13"/>
                      <a:stretch>
                        <a:fillRect/>
                      </a:stretch>
                    </p:blipFill>
                    <p:spPr>
                      <a:xfrm>
                        <a:off x="4644007" y="4221088"/>
                        <a:ext cx="1512169" cy="717982"/>
                      </a:xfrm>
                      <a:prstGeom prst="rect">
                        <a:avLst/>
                      </a:prstGeom>
                      <a:noFill/>
                      <a:ln w="9525">
                        <a:noFill/>
                      </a:ln>
                    </p:spPr>
                  </p:pic>
                </p:oleObj>
              </mc:Fallback>
            </mc:AlternateContent>
          </a:graphicData>
        </a:graphic>
      </p:graphicFrame>
      <p:graphicFrame>
        <p:nvGraphicFramePr>
          <p:cNvPr id="319494" name="Object 6"/>
          <p:cNvGraphicFramePr>
            <a:graphicFrameLocks noChangeAspect="1"/>
          </p:cNvGraphicFramePr>
          <p:nvPr/>
        </p:nvGraphicFramePr>
        <p:xfrm>
          <a:off x="4644008" y="5157192"/>
          <a:ext cx="2192168" cy="432048"/>
        </p:xfrm>
        <a:graphic>
          <a:graphicData uri="http://schemas.openxmlformats.org/presentationml/2006/ole">
            <mc:AlternateContent xmlns:mc="http://schemas.openxmlformats.org/markup-compatibility/2006">
              <mc:Choice xmlns:v="urn:schemas-microsoft-com:vml" Requires="v">
                <p:oleObj spid="_x0000_s18438" name="Equation" r:id="rId14" imgW="24688800" imgH="4876800" progId="Equation.DSMT4">
                  <p:embed/>
                </p:oleObj>
              </mc:Choice>
              <mc:Fallback>
                <p:oleObj name="Equation" r:id="rId14" imgW="24688800" imgH="4876800" progId="Equation.DSMT4">
                  <p:embed/>
                  <p:pic>
                    <p:nvPicPr>
                      <p:cNvPr id="319494" name="Object 6"/>
                      <p:cNvPicPr>
                        <a:picLocks noChangeAspect="1"/>
                      </p:cNvPicPr>
                      <p:nvPr/>
                    </p:nvPicPr>
                    <p:blipFill>
                      <a:blip r:embed="rId15"/>
                      <a:stretch>
                        <a:fillRect/>
                      </a:stretch>
                    </p:blipFill>
                    <p:spPr>
                      <a:xfrm>
                        <a:off x="4644008" y="5157192"/>
                        <a:ext cx="2192168" cy="432048"/>
                      </a:xfrm>
                      <a:prstGeom prst="rect">
                        <a:avLst/>
                      </a:prstGeom>
                      <a:noFill/>
                      <a:ln w="9525">
                        <a:noFill/>
                      </a:ln>
                    </p:spPr>
                  </p:pic>
                </p:oleObj>
              </mc:Fallback>
            </mc:AlternateContent>
          </a:graphicData>
        </a:graphic>
      </p:graphicFrame>
      <p:graphicFrame>
        <p:nvGraphicFramePr>
          <p:cNvPr id="319495" name="Object 7"/>
          <p:cNvGraphicFramePr>
            <a:graphicFrameLocks noChangeAspect="1"/>
          </p:cNvGraphicFramePr>
          <p:nvPr/>
        </p:nvGraphicFramePr>
        <p:xfrm>
          <a:off x="4716016" y="5733256"/>
          <a:ext cx="1728192" cy="801897"/>
        </p:xfrm>
        <a:graphic>
          <a:graphicData uri="http://schemas.openxmlformats.org/presentationml/2006/ole">
            <mc:AlternateContent xmlns:mc="http://schemas.openxmlformats.org/markup-compatibility/2006">
              <mc:Choice xmlns:v="urn:schemas-microsoft-com:vml" Requires="v">
                <p:oleObj spid="_x0000_s18439" name="Equation" r:id="rId16" imgW="21640800" imgH="10058400" progId="Equation.DSMT4">
                  <p:embed/>
                </p:oleObj>
              </mc:Choice>
              <mc:Fallback>
                <p:oleObj name="Equation" r:id="rId16" imgW="21640800" imgH="10058400" progId="Equation.DSMT4">
                  <p:embed/>
                  <p:pic>
                    <p:nvPicPr>
                      <p:cNvPr id="319495" name="Object 7"/>
                      <p:cNvPicPr>
                        <a:picLocks noChangeAspect="1"/>
                      </p:cNvPicPr>
                      <p:nvPr/>
                    </p:nvPicPr>
                    <p:blipFill>
                      <a:blip r:embed="rId17"/>
                      <a:stretch>
                        <a:fillRect/>
                      </a:stretch>
                    </p:blipFill>
                    <p:spPr>
                      <a:xfrm>
                        <a:off x="4716016" y="5733256"/>
                        <a:ext cx="1728192" cy="801897"/>
                      </a:xfrm>
                      <a:prstGeom prst="rect">
                        <a:avLst/>
                      </a:prstGeom>
                      <a:noFill/>
                      <a:ln w="9525">
                        <a:noFill/>
                      </a:ln>
                    </p:spPr>
                  </p:pic>
                </p:oleObj>
              </mc:Fallback>
            </mc:AlternateContent>
          </a:graphicData>
        </a:graphic>
      </p:graphicFrame>
      <p:cxnSp>
        <p:nvCxnSpPr>
          <p:cNvPr id="18" name="直接连接符 17"/>
          <p:cNvCxnSpPr/>
          <p:nvPr/>
        </p:nvCxnSpPr>
        <p:spPr>
          <a:xfrm>
            <a:off x="2699792" y="3140968"/>
            <a:ext cx="0" cy="2520280"/>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20" name="直接箭头连接符 19"/>
          <p:cNvCxnSpPr/>
          <p:nvPr/>
        </p:nvCxnSpPr>
        <p:spPr>
          <a:xfrm>
            <a:off x="2483768" y="5013176"/>
            <a:ext cx="432048" cy="0"/>
          </a:xfrm>
          <a:prstGeom prst="straightConnector1">
            <a:avLst/>
          </a:prstGeom>
          <a:ln>
            <a:solidFill>
              <a:srgbClr val="0000FF"/>
            </a:solidFill>
            <a:headEnd type="arrow"/>
            <a:tailEnd type="arrow"/>
          </a:ln>
        </p:spPr>
        <p:style>
          <a:lnRef idx="3">
            <a:schemeClr val="dk1"/>
          </a:lnRef>
          <a:fillRef idx="0">
            <a:schemeClr val="dk1"/>
          </a:fillRef>
          <a:effectRef idx="2">
            <a:schemeClr val="dk1"/>
          </a:effectRef>
          <a:fontRef idx="minor">
            <a:schemeClr val="tx1"/>
          </a:fontRef>
        </p:style>
      </p:cxnSp>
      <p:sp>
        <p:nvSpPr>
          <p:cNvPr id="19" name="文本框 18"/>
          <p:cNvSpPr txBox="1"/>
          <p:nvPr/>
        </p:nvSpPr>
        <p:spPr>
          <a:xfrm rot="20247552">
            <a:off x="86646" y="372330"/>
            <a:ext cx="1592615" cy="769441"/>
          </a:xfrm>
          <a:prstGeom prst="rect">
            <a:avLst/>
          </a:prstGeom>
          <a:noFill/>
        </p:spPr>
        <p:txBody>
          <a:bodyPr wrap="none" rtlCol="0">
            <a:spAutoFit/>
          </a:bodyPr>
          <a:lstStyle/>
          <a:p>
            <a:r>
              <a:rPr kumimoji="1" lang="en-US" altLang="zh-CN" sz="4400" b="1" dirty="0">
                <a:solidFill>
                  <a:srgbClr val="FF0000"/>
                </a:solidFill>
              </a:rPr>
              <a:t>Recap</a:t>
            </a:r>
            <a:endParaRPr kumimoji="1" lang="zh-CN" altLang="en-US" sz="4400" b="1" dirty="0">
              <a:solidFill>
                <a:srgbClr val="FF0000"/>
              </a:solidFill>
            </a:endParaRPr>
          </a:p>
        </p:txBody>
      </p:sp>
    </p:spTree>
    <p:extLst>
      <p:ext uri="{BB962C8B-B14F-4D97-AF65-F5344CB8AC3E}">
        <p14:creationId xmlns:p14="http://schemas.microsoft.com/office/powerpoint/2010/main" val="7304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amond(in)">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amond(in)">
                                      <p:cBhvr>
                                        <p:cTn id="28" dur="2000"/>
                                        <p:tgtEl>
                                          <p:spTgt spid="20"/>
                                        </p:tgtEl>
                                      </p:cBhvr>
                                    </p:animEffect>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31949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319494"/>
                                        </p:tgtEl>
                                        <p:attrNameLst>
                                          <p:attrName>style.visibility</p:attrName>
                                        </p:attrNameLst>
                                      </p:cBhvr>
                                      <p:to>
                                        <p:strVal val="visible"/>
                                      </p:to>
                                    </p:set>
                                    <p:animEffect transition="in" filter="slide(fromBottom)">
                                      <p:cBhvr>
                                        <p:cTn id="36" dur="500"/>
                                        <p:tgtEl>
                                          <p:spTgt spid="31949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319495"/>
                                        </p:tgtEl>
                                        <p:attrNameLst>
                                          <p:attrName>style.visibility</p:attrName>
                                        </p:attrNameLst>
                                      </p:cBhvr>
                                      <p:to>
                                        <p:strVal val="visible"/>
                                      </p:to>
                                    </p:set>
                                    <p:animEffect transition="in" filter="slide(fromBottom)">
                                      <p:cBhvr>
                                        <p:cTn id="41" dur="500"/>
                                        <p:tgtEl>
                                          <p:spTgt spid="319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贝叶斯学习</a:t>
            </a:r>
          </a:p>
        </p:txBody>
      </p:sp>
      <p:sp>
        <p:nvSpPr>
          <p:cNvPr id="3" name="内容占位符 2"/>
          <p:cNvSpPr>
            <a:spLocks noGrp="1"/>
          </p:cNvSpPr>
          <p:nvPr>
            <p:ph idx="1"/>
          </p:nvPr>
        </p:nvSpPr>
        <p:spPr/>
        <p:txBody>
          <a:bodyPr/>
          <a:lstStyle/>
          <a:p>
            <a:r>
              <a:rPr lang="en-US" altLang="zh-CN" dirty="0">
                <a:solidFill>
                  <a:schemeClr val="tx1"/>
                </a:solidFill>
              </a:rPr>
              <a:t>1.2 </a:t>
            </a:r>
            <a:r>
              <a:rPr lang="zh-CN" altLang="en-US" dirty="0">
                <a:solidFill>
                  <a:schemeClr val="tx1"/>
                </a:solidFill>
              </a:rPr>
              <a:t>估计分布的参数</a:t>
            </a:r>
            <a:r>
              <a:rPr lang="en-US" altLang="zh-CN" dirty="0">
                <a:solidFill>
                  <a:schemeClr val="tx1"/>
                </a:solidFill>
              </a:rPr>
              <a:t>:</a:t>
            </a:r>
            <a:r>
              <a:rPr lang="zh-CN" altLang="en-US" dirty="0"/>
              <a:t>单变量高斯</a:t>
            </a:r>
            <a:r>
              <a:rPr lang="en-US" altLang="zh-CN" dirty="0"/>
              <a:t>,</a:t>
            </a:r>
            <a:r>
              <a:rPr lang="zh-CN" altLang="en-US" dirty="0"/>
              <a:t>方差已知</a:t>
            </a:r>
            <a:endParaRPr lang="en-US" altLang="zh-CN" dirty="0">
              <a:solidFill>
                <a:schemeClr val="tx1"/>
              </a:solidFill>
            </a:endParaRPr>
          </a:p>
          <a:p>
            <a:r>
              <a:rPr lang="zh-CN" altLang="en-US" dirty="0"/>
              <a:t>预测分布</a:t>
            </a:r>
          </a:p>
        </p:txBody>
      </p:sp>
      <p:graphicFrame>
        <p:nvGraphicFramePr>
          <p:cNvPr id="338953" name="Object 9"/>
          <p:cNvGraphicFramePr>
            <a:graphicFrameLocks noChangeAspect="1"/>
          </p:cNvGraphicFramePr>
          <p:nvPr/>
        </p:nvGraphicFramePr>
        <p:xfrm>
          <a:off x="683568" y="2925316"/>
          <a:ext cx="2359362" cy="503684"/>
        </p:xfrm>
        <a:graphic>
          <a:graphicData uri="http://schemas.openxmlformats.org/presentationml/2006/ole">
            <mc:AlternateContent xmlns:mc="http://schemas.openxmlformats.org/markup-compatibility/2006">
              <mc:Choice xmlns:v="urn:schemas-microsoft-com:vml" Requires="v">
                <p:oleObj spid="_x0000_s19457" name="Equation" r:id="rId3" imgW="27127200" imgH="5791200" progId="Equation.DSMT4">
                  <p:embed/>
                </p:oleObj>
              </mc:Choice>
              <mc:Fallback>
                <p:oleObj name="Equation" r:id="rId3" imgW="27127200" imgH="5791200" progId="Equation.DSMT4">
                  <p:embed/>
                  <p:pic>
                    <p:nvPicPr>
                      <p:cNvPr id="338953" name="Object 9"/>
                      <p:cNvPicPr>
                        <a:picLocks noChangeAspect="1"/>
                      </p:cNvPicPr>
                      <p:nvPr/>
                    </p:nvPicPr>
                    <p:blipFill>
                      <a:blip r:embed="rId4"/>
                      <a:stretch>
                        <a:fillRect/>
                      </a:stretch>
                    </p:blipFill>
                    <p:spPr>
                      <a:xfrm>
                        <a:off x="683568" y="2925316"/>
                        <a:ext cx="2359362" cy="503684"/>
                      </a:xfrm>
                      <a:prstGeom prst="rect">
                        <a:avLst/>
                      </a:prstGeom>
                      <a:noFill/>
                      <a:ln w="9525">
                        <a:noFill/>
                      </a:ln>
                    </p:spPr>
                  </p:pic>
                </p:oleObj>
              </mc:Fallback>
            </mc:AlternateContent>
          </a:graphicData>
        </a:graphic>
      </p:graphicFrame>
      <p:graphicFrame>
        <p:nvGraphicFramePr>
          <p:cNvPr id="338954" name="Object 10"/>
          <p:cNvGraphicFramePr>
            <a:graphicFrameLocks noChangeAspect="1"/>
          </p:cNvGraphicFramePr>
          <p:nvPr/>
        </p:nvGraphicFramePr>
        <p:xfrm>
          <a:off x="683568" y="3717032"/>
          <a:ext cx="5194300" cy="558800"/>
        </p:xfrm>
        <a:graphic>
          <a:graphicData uri="http://schemas.openxmlformats.org/presentationml/2006/ole">
            <mc:AlternateContent xmlns:mc="http://schemas.openxmlformats.org/markup-compatibility/2006">
              <mc:Choice xmlns:v="urn:schemas-microsoft-com:vml" Requires="v">
                <p:oleObj spid="_x0000_s19458" name="Equation" r:id="rId5" imgW="59740800" imgH="6400800" progId="Equation.DSMT4">
                  <p:embed/>
                </p:oleObj>
              </mc:Choice>
              <mc:Fallback>
                <p:oleObj name="Equation" r:id="rId5" imgW="59740800" imgH="6400800" progId="Equation.DSMT4">
                  <p:embed/>
                  <p:pic>
                    <p:nvPicPr>
                      <p:cNvPr id="338954" name="Object 10"/>
                      <p:cNvPicPr>
                        <a:picLocks noChangeAspect="1"/>
                      </p:cNvPicPr>
                      <p:nvPr/>
                    </p:nvPicPr>
                    <p:blipFill>
                      <a:blip r:embed="rId6"/>
                      <a:stretch>
                        <a:fillRect/>
                      </a:stretch>
                    </p:blipFill>
                    <p:spPr>
                      <a:xfrm>
                        <a:off x="683568" y="3717032"/>
                        <a:ext cx="5194300" cy="558800"/>
                      </a:xfrm>
                      <a:prstGeom prst="rect">
                        <a:avLst/>
                      </a:prstGeom>
                      <a:noFill/>
                      <a:ln w="9525">
                        <a:noFill/>
                      </a:ln>
                    </p:spPr>
                  </p:pic>
                </p:oleObj>
              </mc:Fallback>
            </mc:AlternateContent>
          </a:graphicData>
        </a:graphic>
      </p:graphicFrame>
      <p:sp>
        <p:nvSpPr>
          <p:cNvPr id="6" name="文本框 5"/>
          <p:cNvSpPr txBox="1"/>
          <p:nvPr/>
        </p:nvSpPr>
        <p:spPr>
          <a:xfrm rot="20247552">
            <a:off x="86646" y="372330"/>
            <a:ext cx="1592615" cy="769441"/>
          </a:xfrm>
          <a:prstGeom prst="rect">
            <a:avLst/>
          </a:prstGeom>
          <a:noFill/>
        </p:spPr>
        <p:txBody>
          <a:bodyPr wrap="none" rtlCol="0">
            <a:spAutoFit/>
          </a:bodyPr>
          <a:lstStyle/>
          <a:p>
            <a:r>
              <a:rPr kumimoji="1" lang="en-US" altLang="zh-CN" sz="4400" b="1" dirty="0">
                <a:solidFill>
                  <a:srgbClr val="FF0000"/>
                </a:solidFill>
              </a:rPr>
              <a:t>Recap</a:t>
            </a:r>
            <a:endParaRPr kumimoji="1" lang="zh-CN" altLang="en-US" sz="4400" b="1" dirty="0">
              <a:solidFill>
                <a:srgbClr val="FF0000"/>
              </a:solidFill>
            </a:endParaRPr>
          </a:p>
        </p:txBody>
      </p:sp>
    </p:spTree>
    <p:extLst>
      <p:ext uri="{BB962C8B-B14F-4D97-AF65-F5344CB8AC3E}">
        <p14:creationId xmlns:p14="http://schemas.microsoft.com/office/powerpoint/2010/main" val="144491956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贝叶斯学习</a:t>
            </a:r>
          </a:p>
        </p:txBody>
      </p:sp>
      <p:sp>
        <p:nvSpPr>
          <p:cNvPr id="3" name="内容占位符 2"/>
          <p:cNvSpPr>
            <a:spLocks noGrp="1"/>
          </p:cNvSpPr>
          <p:nvPr>
            <p:ph idx="1"/>
          </p:nvPr>
        </p:nvSpPr>
        <p:spPr/>
        <p:txBody>
          <a:bodyPr/>
          <a:lstStyle/>
          <a:p>
            <a:r>
              <a:rPr lang="en-US" altLang="zh-CN" dirty="0">
                <a:solidFill>
                  <a:schemeClr val="tx1"/>
                </a:solidFill>
              </a:rPr>
              <a:t>1.2 </a:t>
            </a:r>
            <a:r>
              <a:rPr lang="zh-CN" altLang="en-US" dirty="0">
                <a:solidFill>
                  <a:schemeClr val="tx1"/>
                </a:solidFill>
              </a:rPr>
              <a:t>估计分布的参数：</a:t>
            </a:r>
            <a:r>
              <a:rPr lang="zh-CN" altLang="en-US" dirty="0"/>
              <a:t>单变量高斯</a:t>
            </a:r>
            <a:r>
              <a:rPr lang="en-US" altLang="zh-CN" dirty="0"/>
              <a:t>,</a:t>
            </a:r>
            <a:r>
              <a:rPr lang="zh-CN" altLang="en-US" dirty="0"/>
              <a:t>方差未知</a:t>
            </a:r>
            <a:endParaRPr lang="en-US" altLang="zh-CN" dirty="0">
              <a:solidFill>
                <a:schemeClr val="tx1"/>
              </a:solidFill>
            </a:endParaRPr>
          </a:p>
        </p:txBody>
      </p:sp>
      <p:graphicFrame>
        <p:nvGraphicFramePr>
          <p:cNvPr id="181250" name="Object 2"/>
          <p:cNvGraphicFramePr>
            <a:graphicFrameLocks noChangeAspect="1"/>
          </p:cNvGraphicFramePr>
          <p:nvPr/>
        </p:nvGraphicFramePr>
        <p:xfrm>
          <a:off x="1768475" y="2981325"/>
          <a:ext cx="206375" cy="309563"/>
        </p:xfrm>
        <a:graphic>
          <a:graphicData uri="http://schemas.openxmlformats.org/presentationml/2006/ole">
            <mc:AlternateContent xmlns:mc="http://schemas.openxmlformats.org/markup-compatibility/2006">
              <mc:Choice xmlns:v="urn:schemas-microsoft-com:vml" Requires="v">
                <p:oleObj spid="_x0000_s20481" name="Equation" r:id="rId3" imgW="2438400" imgH="3657600" progId="Equation.DSMT4">
                  <p:embed/>
                </p:oleObj>
              </mc:Choice>
              <mc:Fallback>
                <p:oleObj name="Equation" r:id="rId3" imgW="2438400" imgH="3657600" progId="Equation.DSMT4">
                  <p:embed/>
                  <p:pic>
                    <p:nvPicPr>
                      <p:cNvPr id="181250" name="Object 2"/>
                      <p:cNvPicPr>
                        <a:picLocks noChangeAspect="1"/>
                      </p:cNvPicPr>
                      <p:nvPr/>
                    </p:nvPicPr>
                    <p:blipFill>
                      <a:blip r:embed="rId4"/>
                      <a:stretch>
                        <a:fillRect/>
                      </a:stretch>
                    </p:blipFill>
                    <p:spPr>
                      <a:xfrm>
                        <a:off x="1768475" y="2981325"/>
                        <a:ext cx="206375" cy="309563"/>
                      </a:xfrm>
                      <a:prstGeom prst="rect">
                        <a:avLst/>
                      </a:prstGeom>
                      <a:noFill/>
                      <a:ln w="9525">
                        <a:noFill/>
                      </a:ln>
                    </p:spPr>
                  </p:pic>
                </p:oleObj>
              </mc:Fallback>
            </mc:AlternateContent>
          </a:graphicData>
        </a:graphic>
      </p:graphicFrame>
      <p:graphicFrame>
        <p:nvGraphicFramePr>
          <p:cNvPr id="181251" name="Object 3"/>
          <p:cNvGraphicFramePr>
            <a:graphicFrameLocks noChangeAspect="1"/>
          </p:cNvGraphicFramePr>
          <p:nvPr/>
        </p:nvGraphicFramePr>
        <p:xfrm>
          <a:off x="107504" y="2276475"/>
          <a:ext cx="9015413" cy="2127250"/>
        </p:xfrm>
        <a:graphic>
          <a:graphicData uri="http://schemas.openxmlformats.org/presentationml/2006/ole">
            <mc:AlternateContent xmlns:mc="http://schemas.openxmlformats.org/markup-compatibility/2006">
              <mc:Choice xmlns:v="urn:schemas-microsoft-com:vml" Requires="v">
                <p:oleObj spid="_x0000_s20482" name="Equation" r:id="rId5" imgW="113690400" imgH="26822400" progId="Equation.DSMT4">
                  <p:embed/>
                </p:oleObj>
              </mc:Choice>
              <mc:Fallback>
                <p:oleObj name="Equation" r:id="rId5" imgW="113690400" imgH="26822400" progId="Equation.DSMT4">
                  <p:embed/>
                  <p:pic>
                    <p:nvPicPr>
                      <p:cNvPr id="181251" name="Object 3"/>
                      <p:cNvPicPr>
                        <a:picLocks noChangeAspect="1"/>
                      </p:cNvPicPr>
                      <p:nvPr/>
                    </p:nvPicPr>
                    <p:blipFill>
                      <a:blip r:embed="rId6"/>
                      <a:stretch>
                        <a:fillRect/>
                      </a:stretch>
                    </p:blipFill>
                    <p:spPr>
                      <a:xfrm>
                        <a:off x="107504" y="2276475"/>
                        <a:ext cx="9015413" cy="2127250"/>
                      </a:xfrm>
                      <a:prstGeom prst="rect">
                        <a:avLst/>
                      </a:prstGeom>
                      <a:solidFill>
                        <a:srgbClr val="C0C0C0"/>
                      </a:solidFill>
                      <a:ln w="9525">
                        <a:noFill/>
                      </a:ln>
                    </p:spPr>
                  </p:pic>
                </p:oleObj>
              </mc:Fallback>
            </mc:AlternateContent>
          </a:graphicData>
        </a:graphic>
      </p:graphicFrame>
      <p:graphicFrame>
        <p:nvGraphicFramePr>
          <p:cNvPr id="181252" name="Object 4"/>
          <p:cNvGraphicFramePr>
            <a:graphicFrameLocks noChangeAspect="1"/>
          </p:cNvGraphicFramePr>
          <p:nvPr/>
        </p:nvGraphicFramePr>
        <p:xfrm>
          <a:off x="3192463" y="4170363"/>
          <a:ext cx="211137" cy="315912"/>
        </p:xfrm>
        <a:graphic>
          <a:graphicData uri="http://schemas.openxmlformats.org/presentationml/2006/ole">
            <mc:AlternateContent xmlns:mc="http://schemas.openxmlformats.org/markup-compatibility/2006">
              <mc:Choice xmlns:v="urn:schemas-microsoft-com:vml" Requires="v">
                <p:oleObj spid="_x0000_s20483" name="Equation" r:id="rId7" imgW="2438400" imgH="3657600" progId="Equation.DSMT4">
                  <p:embed/>
                </p:oleObj>
              </mc:Choice>
              <mc:Fallback>
                <p:oleObj name="Equation" r:id="rId7" imgW="2438400" imgH="3657600" progId="Equation.DSMT4">
                  <p:embed/>
                  <p:pic>
                    <p:nvPicPr>
                      <p:cNvPr id="181252" name="Object 4"/>
                      <p:cNvPicPr>
                        <a:picLocks noChangeAspect="1"/>
                      </p:cNvPicPr>
                      <p:nvPr/>
                    </p:nvPicPr>
                    <p:blipFill>
                      <a:blip r:embed="rId4"/>
                      <a:stretch>
                        <a:fillRect/>
                      </a:stretch>
                    </p:blipFill>
                    <p:spPr>
                      <a:xfrm>
                        <a:off x="3192463" y="4170363"/>
                        <a:ext cx="211137" cy="315912"/>
                      </a:xfrm>
                      <a:prstGeom prst="rect">
                        <a:avLst/>
                      </a:prstGeom>
                      <a:noFill/>
                      <a:ln w="9525">
                        <a:noFill/>
                      </a:ln>
                    </p:spPr>
                  </p:pic>
                </p:oleObj>
              </mc:Fallback>
            </mc:AlternateContent>
          </a:graphicData>
        </a:graphic>
      </p:graphicFrame>
      <p:graphicFrame>
        <p:nvGraphicFramePr>
          <p:cNvPr id="181253" name="Object 5"/>
          <p:cNvGraphicFramePr>
            <a:graphicFrameLocks noChangeAspect="1"/>
          </p:cNvGraphicFramePr>
          <p:nvPr/>
        </p:nvGraphicFramePr>
        <p:xfrm>
          <a:off x="107504" y="4437112"/>
          <a:ext cx="9016374" cy="1944216"/>
        </p:xfrm>
        <a:graphic>
          <a:graphicData uri="http://schemas.openxmlformats.org/presentationml/2006/ole">
            <mc:AlternateContent xmlns:mc="http://schemas.openxmlformats.org/markup-compatibility/2006">
              <mc:Choice xmlns:v="urn:schemas-microsoft-com:vml" Requires="v">
                <p:oleObj spid="_x0000_s20484" name="Equation" r:id="rId8" imgW="113080800" imgH="24384000" progId="Equation.DSMT4">
                  <p:embed/>
                </p:oleObj>
              </mc:Choice>
              <mc:Fallback>
                <p:oleObj name="Equation" r:id="rId8" imgW="113080800" imgH="24384000" progId="Equation.DSMT4">
                  <p:embed/>
                  <p:pic>
                    <p:nvPicPr>
                      <p:cNvPr id="181253" name="Object 5"/>
                      <p:cNvPicPr>
                        <a:picLocks noChangeAspect="1"/>
                      </p:cNvPicPr>
                      <p:nvPr/>
                    </p:nvPicPr>
                    <p:blipFill>
                      <a:blip r:embed="rId9"/>
                      <a:stretch>
                        <a:fillRect/>
                      </a:stretch>
                    </p:blipFill>
                    <p:spPr>
                      <a:xfrm>
                        <a:off x="107504" y="4437112"/>
                        <a:ext cx="9016374" cy="1944216"/>
                      </a:xfrm>
                      <a:prstGeom prst="rect">
                        <a:avLst/>
                      </a:prstGeom>
                      <a:solidFill>
                        <a:srgbClr val="C0C0C0"/>
                      </a:solidFill>
                      <a:ln w="9525">
                        <a:noFill/>
                      </a:ln>
                    </p:spPr>
                  </p:pic>
                </p:oleObj>
              </mc:Fallback>
            </mc:AlternateContent>
          </a:graphicData>
        </a:graphic>
      </p:graphicFrame>
      <p:sp>
        <p:nvSpPr>
          <p:cNvPr id="8" name="文本框 7"/>
          <p:cNvSpPr txBox="1"/>
          <p:nvPr/>
        </p:nvSpPr>
        <p:spPr>
          <a:xfrm rot="20247552">
            <a:off x="86646" y="372330"/>
            <a:ext cx="1592615" cy="769441"/>
          </a:xfrm>
          <a:prstGeom prst="rect">
            <a:avLst/>
          </a:prstGeom>
          <a:noFill/>
        </p:spPr>
        <p:txBody>
          <a:bodyPr wrap="none" rtlCol="0">
            <a:spAutoFit/>
          </a:bodyPr>
          <a:lstStyle/>
          <a:p>
            <a:r>
              <a:rPr kumimoji="1" lang="en-US" altLang="zh-CN" sz="4400" b="1" dirty="0">
                <a:solidFill>
                  <a:srgbClr val="FF0000"/>
                </a:solidFill>
              </a:rPr>
              <a:t>Recap</a:t>
            </a:r>
            <a:endParaRPr kumimoji="1" lang="zh-CN" altLang="en-US" sz="4400" b="1" dirty="0">
              <a:solidFill>
                <a:srgbClr val="FF0000"/>
              </a:solidFill>
            </a:endParaRPr>
          </a:p>
        </p:txBody>
      </p:sp>
    </p:spTree>
    <p:extLst>
      <p:ext uri="{BB962C8B-B14F-4D97-AF65-F5344CB8AC3E}">
        <p14:creationId xmlns:p14="http://schemas.microsoft.com/office/powerpoint/2010/main" val="40998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贝叶斯学习</a:t>
            </a:r>
          </a:p>
        </p:txBody>
      </p:sp>
      <p:sp>
        <p:nvSpPr>
          <p:cNvPr id="3" name="内容占位符 2"/>
          <p:cNvSpPr>
            <a:spLocks noGrp="1"/>
          </p:cNvSpPr>
          <p:nvPr>
            <p:ph idx="1"/>
          </p:nvPr>
        </p:nvSpPr>
        <p:spPr/>
        <p:txBody>
          <a:bodyPr/>
          <a:lstStyle/>
          <a:p>
            <a:r>
              <a:rPr lang="en-US" altLang="zh-CN" dirty="0">
                <a:solidFill>
                  <a:schemeClr val="tx1"/>
                </a:solidFill>
              </a:rPr>
              <a:t>1.2 </a:t>
            </a:r>
            <a:r>
              <a:rPr lang="zh-CN" altLang="en-US" dirty="0">
                <a:solidFill>
                  <a:schemeClr val="tx1"/>
                </a:solidFill>
              </a:rPr>
              <a:t>估计分布的参数</a:t>
            </a:r>
            <a:r>
              <a:rPr lang="en-US" altLang="zh-CN" dirty="0">
                <a:solidFill>
                  <a:schemeClr val="tx1"/>
                </a:solidFill>
              </a:rPr>
              <a:t>:</a:t>
            </a:r>
            <a:r>
              <a:rPr lang="zh-CN" altLang="en-US" dirty="0"/>
              <a:t>单变量高斯</a:t>
            </a:r>
            <a:r>
              <a:rPr lang="en-US" altLang="zh-CN" dirty="0"/>
              <a:t>,</a:t>
            </a:r>
            <a:r>
              <a:rPr lang="zh-CN" altLang="en-US" dirty="0"/>
              <a:t>方差未知</a:t>
            </a:r>
            <a:endParaRPr lang="en-US" altLang="zh-CN" dirty="0">
              <a:solidFill>
                <a:schemeClr val="tx1"/>
              </a:solidFill>
            </a:endParaRPr>
          </a:p>
          <a:p>
            <a:r>
              <a:rPr lang="zh-CN" altLang="en-US" dirty="0"/>
              <a:t>预测分布</a:t>
            </a:r>
          </a:p>
        </p:txBody>
      </p:sp>
      <p:graphicFrame>
        <p:nvGraphicFramePr>
          <p:cNvPr id="338953" name="Object 9"/>
          <p:cNvGraphicFramePr>
            <a:graphicFrameLocks noChangeAspect="1"/>
          </p:cNvGraphicFramePr>
          <p:nvPr/>
        </p:nvGraphicFramePr>
        <p:xfrm>
          <a:off x="755576" y="2852936"/>
          <a:ext cx="2664296" cy="468431"/>
        </p:xfrm>
        <a:graphic>
          <a:graphicData uri="http://schemas.openxmlformats.org/presentationml/2006/ole">
            <mc:AlternateContent xmlns:mc="http://schemas.openxmlformats.org/markup-compatibility/2006">
              <mc:Choice xmlns:v="urn:schemas-microsoft-com:vml" Requires="v">
                <p:oleObj spid="_x0000_s21505" name="Equation" r:id="rId3" imgW="32918400" imgH="5791200" progId="Equation.DSMT4">
                  <p:embed/>
                </p:oleObj>
              </mc:Choice>
              <mc:Fallback>
                <p:oleObj name="Equation" r:id="rId3" imgW="32918400" imgH="5791200" progId="Equation.DSMT4">
                  <p:embed/>
                  <p:pic>
                    <p:nvPicPr>
                      <p:cNvPr id="338953" name="Object 9"/>
                      <p:cNvPicPr>
                        <a:picLocks noChangeAspect="1"/>
                      </p:cNvPicPr>
                      <p:nvPr/>
                    </p:nvPicPr>
                    <p:blipFill>
                      <a:blip r:embed="rId4"/>
                      <a:stretch>
                        <a:fillRect/>
                      </a:stretch>
                    </p:blipFill>
                    <p:spPr>
                      <a:xfrm>
                        <a:off x="755576" y="2852936"/>
                        <a:ext cx="2664296" cy="468431"/>
                      </a:xfrm>
                      <a:prstGeom prst="rect">
                        <a:avLst/>
                      </a:prstGeom>
                      <a:noFill/>
                      <a:ln w="9525">
                        <a:noFill/>
                      </a:ln>
                    </p:spPr>
                  </p:pic>
                </p:oleObj>
              </mc:Fallback>
            </mc:AlternateContent>
          </a:graphicData>
        </a:graphic>
      </p:graphicFrame>
      <p:graphicFrame>
        <p:nvGraphicFramePr>
          <p:cNvPr id="338954" name="Object 10"/>
          <p:cNvGraphicFramePr>
            <a:graphicFrameLocks noChangeAspect="1"/>
          </p:cNvGraphicFramePr>
          <p:nvPr/>
        </p:nvGraphicFramePr>
        <p:xfrm>
          <a:off x="755576" y="3446264"/>
          <a:ext cx="5140325" cy="558800"/>
        </p:xfrm>
        <a:graphic>
          <a:graphicData uri="http://schemas.openxmlformats.org/presentationml/2006/ole">
            <mc:AlternateContent xmlns:mc="http://schemas.openxmlformats.org/markup-compatibility/2006">
              <mc:Choice xmlns:v="urn:schemas-microsoft-com:vml" Requires="v">
                <p:oleObj spid="_x0000_s21506" name="Equation" r:id="rId5" imgW="59131200" imgH="6400800" progId="Equation.DSMT4">
                  <p:embed/>
                </p:oleObj>
              </mc:Choice>
              <mc:Fallback>
                <p:oleObj name="Equation" r:id="rId5" imgW="59131200" imgH="6400800" progId="Equation.DSMT4">
                  <p:embed/>
                  <p:pic>
                    <p:nvPicPr>
                      <p:cNvPr id="338954" name="Object 10"/>
                      <p:cNvPicPr>
                        <a:picLocks noChangeAspect="1"/>
                      </p:cNvPicPr>
                      <p:nvPr/>
                    </p:nvPicPr>
                    <p:blipFill>
                      <a:blip r:embed="rId6"/>
                      <a:stretch>
                        <a:fillRect/>
                      </a:stretch>
                    </p:blipFill>
                    <p:spPr>
                      <a:xfrm>
                        <a:off x="755576" y="3446264"/>
                        <a:ext cx="5140325" cy="558800"/>
                      </a:xfrm>
                      <a:prstGeom prst="rect">
                        <a:avLst/>
                      </a:prstGeom>
                      <a:noFill/>
                      <a:ln w="9525">
                        <a:noFill/>
                      </a:ln>
                    </p:spPr>
                  </p:pic>
                </p:oleObj>
              </mc:Fallback>
            </mc:AlternateContent>
          </a:graphicData>
        </a:graphic>
      </p:graphicFrame>
      <p:sp>
        <p:nvSpPr>
          <p:cNvPr id="6" name="文本框 5"/>
          <p:cNvSpPr txBox="1"/>
          <p:nvPr/>
        </p:nvSpPr>
        <p:spPr>
          <a:xfrm rot="20247552">
            <a:off x="86646" y="372330"/>
            <a:ext cx="1592615" cy="769441"/>
          </a:xfrm>
          <a:prstGeom prst="rect">
            <a:avLst/>
          </a:prstGeom>
          <a:noFill/>
        </p:spPr>
        <p:txBody>
          <a:bodyPr wrap="none" rtlCol="0">
            <a:spAutoFit/>
          </a:bodyPr>
          <a:lstStyle/>
          <a:p>
            <a:r>
              <a:rPr kumimoji="1" lang="en-US" altLang="zh-CN" sz="4400" b="1" dirty="0">
                <a:solidFill>
                  <a:srgbClr val="FF0000"/>
                </a:solidFill>
              </a:rPr>
              <a:t>Recap</a:t>
            </a:r>
            <a:endParaRPr kumimoji="1" lang="zh-CN" altLang="en-US" sz="4400" b="1" dirty="0">
              <a:solidFill>
                <a:srgbClr val="FF0000"/>
              </a:solidFill>
            </a:endParaRPr>
          </a:p>
        </p:txBody>
      </p:sp>
    </p:spTree>
    <p:extLst>
      <p:ext uri="{BB962C8B-B14F-4D97-AF65-F5344CB8AC3E}">
        <p14:creationId xmlns:p14="http://schemas.microsoft.com/office/powerpoint/2010/main" val="17337327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solidFill>
                  <a:srgbClr val="FF0000"/>
                </a:solidFill>
              </a:rPr>
              <a:t>Example - 1: The univariate Gaussian</a:t>
            </a:r>
            <a:endParaRPr lang="en-US" altLang="zh-CN" sz="2400" b="1" dirty="0"/>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Factorized variational approximation</a:t>
            </a:r>
          </a:p>
          <a:p>
            <a:pPr>
              <a:buFont typeface="Wingdings" panose="05000000000000000000" pitchFamily="2" charset="2"/>
              <a:buChar char="n"/>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2459998-5C84-4E86-B48F-0AD0999ADD3D}"/>
              </a:ext>
            </a:extLst>
          </p:cNvPr>
          <p:cNvPicPr>
            <a:picLocks noChangeAspect="1"/>
          </p:cNvPicPr>
          <p:nvPr/>
        </p:nvPicPr>
        <p:blipFill>
          <a:blip r:embed="rId2"/>
          <a:stretch>
            <a:fillRect/>
          </a:stretch>
        </p:blipFill>
        <p:spPr>
          <a:xfrm>
            <a:off x="693912" y="4447922"/>
            <a:ext cx="7992888" cy="1606386"/>
          </a:xfrm>
          <a:prstGeom prst="rect">
            <a:avLst/>
          </a:prstGeom>
        </p:spPr>
      </p:pic>
      <p:pic>
        <p:nvPicPr>
          <p:cNvPr id="7" name="图片 6">
            <a:extLst>
              <a:ext uri="{FF2B5EF4-FFF2-40B4-BE49-F238E27FC236}">
                <a16:creationId xmlns:a16="http://schemas.microsoft.com/office/drawing/2014/main" id="{C82A4643-0FD1-4F57-84F1-E19E11080E75}"/>
              </a:ext>
            </a:extLst>
          </p:cNvPr>
          <p:cNvPicPr>
            <a:picLocks noChangeAspect="1"/>
          </p:cNvPicPr>
          <p:nvPr/>
        </p:nvPicPr>
        <p:blipFill>
          <a:blip r:embed="rId3"/>
          <a:stretch>
            <a:fillRect/>
          </a:stretch>
        </p:blipFill>
        <p:spPr>
          <a:xfrm>
            <a:off x="663891" y="3292134"/>
            <a:ext cx="3096344" cy="571047"/>
          </a:xfrm>
          <a:prstGeom prst="rect">
            <a:avLst/>
          </a:prstGeom>
        </p:spPr>
      </p:pic>
      <p:pic>
        <p:nvPicPr>
          <p:cNvPr id="8" name="图片 7">
            <a:extLst>
              <a:ext uri="{FF2B5EF4-FFF2-40B4-BE49-F238E27FC236}">
                <a16:creationId xmlns:a16="http://schemas.microsoft.com/office/drawing/2014/main" id="{366E901A-5243-432E-B8F6-70378C6DCED9}"/>
              </a:ext>
            </a:extLst>
          </p:cNvPr>
          <p:cNvPicPr>
            <a:picLocks noChangeAspect="1"/>
          </p:cNvPicPr>
          <p:nvPr/>
        </p:nvPicPr>
        <p:blipFill>
          <a:blip r:embed="rId4"/>
          <a:stretch>
            <a:fillRect/>
          </a:stretch>
        </p:blipFill>
        <p:spPr>
          <a:xfrm>
            <a:off x="4541777" y="3058083"/>
            <a:ext cx="3042469" cy="1278636"/>
          </a:xfrm>
          <a:prstGeom prst="rect">
            <a:avLst/>
          </a:prstGeom>
        </p:spPr>
      </p:pic>
      <p:pic>
        <p:nvPicPr>
          <p:cNvPr id="9" name="图片 8">
            <a:extLst>
              <a:ext uri="{FF2B5EF4-FFF2-40B4-BE49-F238E27FC236}">
                <a16:creationId xmlns:a16="http://schemas.microsoft.com/office/drawing/2014/main" id="{D3B1B2CD-B207-4CAF-A5D8-6F7B2C6F579B}"/>
              </a:ext>
            </a:extLst>
          </p:cNvPr>
          <p:cNvPicPr>
            <a:picLocks noChangeAspect="1"/>
          </p:cNvPicPr>
          <p:nvPr/>
        </p:nvPicPr>
        <p:blipFill>
          <a:blip r:embed="rId5"/>
          <a:stretch>
            <a:fillRect/>
          </a:stretch>
        </p:blipFill>
        <p:spPr>
          <a:xfrm>
            <a:off x="457200" y="1503686"/>
            <a:ext cx="6084168" cy="1026910"/>
          </a:xfrm>
          <a:prstGeom prst="rect">
            <a:avLst/>
          </a:prstGeom>
        </p:spPr>
      </p:pic>
      <p:pic>
        <p:nvPicPr>
          <p:cNvPr id="10" name="图片 9">
            <a:extLst>
              <a:ext uri="{FF2B5EF4-FFF2-40B4-BE49-F238E27FC236}">
                <a16:creationId xmlns:a16="http://schemas.microsoft.com/office/drawing/2014/main" id="{FF00A7EE-B9DD-4519-8583-FBD24225DCB5}"/>
              </a:ext>
            </a:extLst>
          </p:cNvPr>
          <p:cNvPicPr>
            <a:picLocks noChangeAspect="1"/>
          </p:cNvPicPr>
          <p:nvPr/>
        </p:nvPicPr>
        <p:blipFill>
          <a:blip r:embed="rId6"/>
          <a:stretch>
            <a:fillRect/>
          </a:stretch>
        </p:blipFill>
        <p:spPr>
          <a:xfrm>
            <a:off x="2674132" y="395521"/>
            <a:ext cx="4032448" cy="951476"/>
          </a:xfrm>
          <a:prstGeom prst="rect">
            <a:avLst/>
          </a:prstGeom>
        </p:spPr>
      </p:pic>
    </p:spTree>
    <p:extLst>
      <p:ext uri="{BB962C8B-B14F-4D97-AF65-F5344CB8AC3E}">
        <p14:creationId xmlns:p14="http://schemas.microsoft.com/office/powerpoint/2010/main" val="70219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solidFill>
                  <a:srgbClr val="FF0000"/>
                </a:solidFill>
              </a:rPr>
              <a:t>Example -1: The univariate Gaussian</a:t>
            </a:r>
            <a:endParaRPr lang="en-US" altLang="zh-CN" sz="2400" b="1" dirty="0"/>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Factorized variational approximation</a:t>
            </a:r>
          </a:p>
          <a:p>
            <a:pPr>
              <a:buFont typeface="Wingdings" panose="05000000000000000000" pitchFamily="2" charset="2"/>
              <a:buChar char="n"/>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zh-CN" altLang="en-US" sz="24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82A4643-0FD1-4F57-84F1-E19E11080E75}"/>
              </a:ext>
            </a:extLst>
          </p:cNvPr>
          <p:cNvPicPr>
            <a:picLocks noChangeAspect="1"/>
          </p:cNvPicPr>
          <p:nvPr/>
        </p:nvPicPr>
        <p:blipFill>
          <a:blip r:embed="rId2"/>
          <a:stretch>
            <a:fillRect/>
          </a:stretch>
        </p:blipFill>
        <p:spPr>
          <a:xfrm>
            <a:off x="5940152" y="2562318"/>
            <a:ext cx="2525940" cy="465850"/>
          </a:xfrm>
          <a:prstGeom prst="rect">
            <a:avLst/>
          </a:prstGeom>
        </p:spPr>
      </p:pic>
      <p:pic>
        <p:nvPicPr>
          <p:cNvPr id="4" name="图片 3">
            <a:extLst>
              <a:ext uri="{FF2B5EF4-FFF2-40B4-BE49-F238E27FC236}">
                <a16:creationId xmlns:a16="http://schemas.microsoft.com/office/drawing/2014/main" id="{804B655A-C61E-466D-8777-7B9E1F3A0881}"/>
              </a:ext>
            </a:extLst>
          </p:cNvPr>
          <p:cNvPicPr>
            <a:picLocks noChangeAspect="1"/>
          </p:cNvPicPr>
          <p:nvPr/>
        </p:nvPicPr>
        <p:blipFill>
          <a:blip r:embed="rId3"/>
          <a:stretch>
            <a:fillRect/>
          </a:stretch>
        </p:blipFill>
        <p:spPr>
          <a:xfrm>
            <a:off x="611560" y="3133664"/>
            <a:ext cx="7137918" cy="2229632"/>
          </a:xfrm>
          <a:prstGeom prst="rect">
            <a:avLst/>
          </a:prstGeom>
        </p:spPr>
      </p:pic>
      <p:pic>
        <p:nvPicPr>
          <p:cNvPr id="5" name="图片 4">
            <a:extLst>
              <a:ext uri="{FF2B5EF4-FFF2-40B4-BE49-F238E27FC236}">
                <a16:creationId xmlns:a16="http://schemas.microsoft.com/office/drawing/2014/main" id="{A124586D-6DC7-4D16-A543-2316018F29B8}"/>
              </a:ext>
            </a:extLst>
          </p:cNvPr>
          <p:cNvPicPr>
            <a:picLocks noChangeAspect="1"/>
          </p:cNvPicPr>
          <p:nvPr/>
        </p:nvPicPr>
        <p:blipFill>
          <a:blip r:embed="rId4"/>
          <a:stretch>
            <a:fillRect/>
          </a:stretch>
        </p:blipFill>
        <p:spPr>
          <a:xfrm>
            <a:off x="683568" y="5454577"/>
            <a:ext cx="4944924" cy="1343172"/>
          </a:xfrm>
          <a:prstGeom prst="rect">
            <a:avLst/>
          </a:prstGeom>
        </p:spPr>
      </p:pic>
    </p:spTree>
    <p:extLst>
      <p:ext uri="{BB962C8B-B14F-4D97-AF65-F5344CB8AC3E}">
        <p14:creationId xmlns:p14="http://schemas.microsoft.com/office/powerpoint/2010/main" val="277406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4E8C5-48DE-4D7E-85F2-65C8E0B96BB4}"/>
              </a:ext>
            </a:extLst>
          </p:cNvPr>
          <p:cNvSpPr>
            <a:spLocks noGrp="1"/>
          </p:cNvSpPr>
          <p:nvPr>
            <p:ph type="title"/>
          </p:nvPr>
        </p:nvSpPr>
        <p:spPr/>
        <p:txBody>
          <a:bodyPr>
            <a:normAutofit/>
          </a:bodyPr>
          <a:lstStyle/>
          <a:p>
            <a:pPr>
              <a:defRPr/>
            </a:pPr>
            <a:r>
              <a:rPr lang="en-US" altLang="zh-CN" b="1" dirty="0"/>
              <a:t>2. Inference</a:t>
            </a:r>
            <a:endParaRPr lang="zh-CN" altLang="en-US" dirty="0"/>
          </a:p>
        </p:txBody>
      </p:sp>
      <p:sp>
        <p:nvSpPr>
          <p:cNvPr id="3" name="内容占位符 2">
            <a:extLst>
              <a:ext uri="{FF2B5EF4-FFF2-40B4-BE49-F238E27FC236}">
                <a16:creationId xmlns:a16="http://schemas.microsoft.com/office/drawing/2014/main" id="{035E6CB8-2246-4D34-864C-B8B224081171}"/>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solidFill>
                  <a:srgbClr val="FF0000"/>
                </a:solidFill>
              </a:rPr>
              <a:t>Example -1: The univariate Gaussian</a:t>
            </a:r>
            <a:endParaRPr lang="en-US" altLang="zh-CN" sz="2400" b="1" dirty="0"/>
          </a:p>
          <a:p>
            <a:endParaRPr lang="zh-CN" altLang="en-US" dirty="0"/>
          </a:p>
        </p:txBody>
      </p:sp>
      <p:pic>
        <p:nvPicPr>
          <p:cNvPr id="4" name="图片 3">
            <a:extLst>
              <a:ext uri="{FF2B5EF4-FFF2-40B4-BE49-F238E27FC236}">
                <a16:creationId xmlns:a16="http://schemas.microsoft.com/office/drawing/2014/main" id="{79A0564E-CA99-47F7-B076-0ED184AF5C29}"/>
              </a:ext>
            </a:extLst>
          </p:cNvPr>
          <p:cNvPicPr>
            <a:picLocks noChangeAspect="1"/>
          </p:cNvPicPr>
          <p:nvPr/>
        </p:nvPicPr>
        <p:blipFill>
          <a:blip r:embed="rId2"/>
          <a:stretch>
            <a:fillRect/>
          </a:stretch>
        </p:blipFill>
        <p:spPr>
          <a:xfrm>
            <a:off x="1259632" y="2648057"/>
            <a:ext cx="6129677" cy="4209943"/>
          </a:xfrm>
          <a:prstGeom prst="rect">
            <a:avLst/>
          </a:prstGeom>
        </p:spPr>
      </p:pic>
    </p:spTree>
    <p:extLst>
      <p:ext uri="{BB962C8B-B14F-4D97-AF65-F5344CB8AC3E}">
        <p14:creationId xmlns:p14="http://schemas.microsoft.com/office/powerpoint/2010/main" val="10816882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4E8C5-48DE-4D7E-85F2-65C8E0B96BB4}"/>
              </a:ext>
            </a:extLst>
          </p:cNvPr>
          <p:cNvSpPr>
            <a:spLocks noGrp="1"/>
          </p:cNvSpPr>
          <p:nvPr>
            <p:ph type="title"/>
          </p:nvPr>
        </p:nvSpPr>
        <p:spPr/>
        <p:txBody>
          <a:bodyPr>
            <a:normAutofit/>
          </a:bodyPr>
          <a:lstStyle/>
          <a:p>
            <a:pPr>
              <a:defRPr/>
            </a:pPr>
            <a:r>
              <a:rPr lang="en-US" altLang="zh-CN" b="1" dirty="0">
                <a:solidFill>
                  <a:srgbClr val="0000FF"/>
                </a:solidFill>
              </a:rPr>
              <a:t>2.2.2 </a:t>
            </a:r>
            <a:r>
              <a:rPr lang="en-US" altLang="zh-CN" b="1" dirty="0" err="1">
                <a:solidFill>
                  <a:srgbClr val="0000FF"/>
                </a:solidFill>
              </a:rPr>
              <a:t>Variational</a:t>
            </a:r>
            <a:r>
              <a:rPr lang="en-US" altLang="zh-CN" b="1" dirty="0">
                <a:solidFill>
                  <a:srgbClr val="0000FF"/>
                </a:solidFill>
              </a:rPr>
              <a:t> Inference</a:t>
            </a:r>
          </a:p>
        </p:txBody>
      </p:sp>
      <p:sp>
        <p:nvSpPr>
          <p:cNvPr id="3" name="内容占位符 2">
            <a:extLst>
              <a:ext uri="{FF2B5EF4-FFF2-40B4-BE49-F238E27FC236}">
                <a16:creationId xmlns:a16="http://schemas.microsoft.com/office/drawing/2014/main" id="{035E6CB8-2246-4D34-864C-B8B224081171}"/>
              </a:ext>
            </a:extLst>
          </p:cNvPr>
          <p:cNvSpPr>
            <a:spLocks noGrp="1"/>
          </p:cNvSpPr>
          <p:nvPr>
            <p:ph idx="1"/>
          </p:nvPr>
        </p:nvSpPr>
        <p:spPr/>
        <p:txBody>
          <a:bodyPr/>
          <a:lstStyle/>
          <a:p>
            <a:pPr>
              <a:buFont typeface="Wingdings" panose="05000000000000000000" pitchFamily="2" charset="2"/>
              <a:buChar char="n"/>
              <a:defRPr/>
            </a:pPr>
            <a:r>
              <a:rPr lang="en-US" altLang="zh-CN" sz="2400" b="1" dirty="0"/>
              <a:t>Example -1: The univariate Gaussian</a:t>
            </a:r>
          </a:p>
          <a:p>
            <a:pPr>
              <a:buFont typeface="Wingdings" panose="05000000000000000000" pitchFamily="2" charset="2"/>
              <a:buChar char="n"/>
              <a:defRPr/>
            </a:pPr>
            <a:r>
              <a:rPr lang="en-US" altLang="zh-CN" sz="2400" b="1" dirty="0">
                <a:solidFill>
                  <a:srgbClr val="FF0000"/>
                </a:solidFill>
              </a:rPr>
              <a:t>Step</a:t>
            </a:r>
            <a:r>
              <a:rPr lang="zh-CN" altLang="en-US" sz="2400" b="1" dirty="0">
                <a:solidFill>
                  <a:srgbClr val="FF0000"/>
                </a:solidFill>
              </a:rPr>
              <a:t> </a:t>
            </a:r>
            <a:r>
              <a:rPr lang="mr-IN" altLang="zh-CN" sz="2400" b="1" dirty="0">
                <a:solidFill>
                  <a:srgbClr val="FF0000"/>
                </a:solidFill>
              </a:rPr>
              <a:t>–</a:t>
            </a:r>
            <a:r>
              <a:rPr lang="zh-CN" altLang="en-US" sz="2400" b="1" dirty="0">
                <a:solidFill>
                  <a:srgbClr val="FF0000"/>
                </a:solidFill>
              </a:rPr>
              <a:t> </a:t>
            </a:r>
            <a:r>
              <a:rPr lang="en-US" altLang="zh-CN" sz="2400" b="1" dirty="0">
                <a:solidFill>
                  <a:srgbClr val="FF0000"/>
                </a:solidFill>
              </a:rPr>
              <a:t>1</a:t>
            </a:r>
            <a:r>
              <a:rPr lang="zh-CN" altLang="en-US" sz="2400" b="1" dirty="0">
                <a:solidFill>
                  <a:srgbClr val="FF0000"/>
                </a:solidFill>
              </a:rPr>
              <a:t>：</a:t>
            </a:r>
            <a:endParaRPr lang="en-US" altLang="zh-CN" sz="2400" b="1" dirty="0">
              <a:solidFill>
                <a:srgbClr val="FF0000"/>
              </a:solidFill>
            </a:endParaRPr>
          </a:p>
          <a:p>
            <a:pPr>
              <a:buFont typeface="Wingdings" panose="05000000000000000000" pitchFamily="2" charset="2"/>
              <a:buChar char="n"/>
              <a:defRPr/>
            </a:pPr>
            <a:endParaRPr lang="en-US" altLang="zh-CN" sz="2400" b="1" dirty="0">
              <a:solidFill>
                <a:srgbClr val="FF0000"/>
              </a:solidFill>
            </a:endParaRPr>
          </a:p>
          <a:p>
            <a:pPr>
              <a:buFont typeface="Wingdings" panose="05000000000000000000" pitchFamily="2" charset="2"/>
              <a:buChar char="n"/>
              <a:defRPr/>
            </a:pPr>
            <a:endParaRPr lang="en-US" altLang="zh-CN" sz="2400" b="1" dirty="0">
              <a:solidFill>
                <a:srgbClr val="FF0000"/>
              </a:solidFill>
            </a:endParaRPr>
          </a:p>
          <a:p>
            <a:pPr>
              <a:buFont typeface="Wingdings" panose="05000000000000000000" pitchFamily="2" charset="2"/>
              <a:buChar char="n"/>
              <a:defRPr/>
            </a:pPr>
            <a:r>
              <a:rPr lang="en-US" altLang="zh-CN" sz="2400" b="1" dirty="0">
                <a:solidFill>
                  <a:srgbClr val="0000FF"/>
                </a:solidFill>
              </a:rPr>
              <a:t>Step</a:t>
            </a:r>
            <a:r>
              <a:rPr lang="zh-CN" altLang="en-US" sz="2400" b="1" dirty="0">
                <a:solidFill>
                  <a:srgbClr val="0000FF"/>
                </a:solidFill>
              </a:rPr>
              <a:t> </a:t>
            </a:r>
            <a:r>
              <a:rPr lang="mr-IN" altLang="zh-CN" sz="2400" b="1" dirty="0">
                <a:solidFill>
                  <a:srgbClr val="0000FF"/>
                </a:solidFill>
              </a:rPr>
              <a:t>–</a:t>
            </a:r>
            <a:r>
              <a:rPr lang="zh-CN" altLang="en-US" sz="2400" b="1" dirty="0">
                <a:solidFill>
                  <a:srgbClr val="0000FF"/>
                </a:solidFill>
              </a:rPr>
              <a:t> </a:t>
            </a:r>
            <a:r>
              <a:rPr lang="en-US" altLang="zh-CN" sz="2400" b="1" dirty="0">
                <a:solidFill>
                  <a:srgbClr val="0000FF"/>
                </a:solidFill>
              </a:rPr>
              <a:t>2:</a:t>
            </a:r>
          </a:p>
          <a:p>
            <a:endParaRPr lang="zh-CN" altLang="en-US" dirty="0"/>
          </a:p>
        </p:txBody>
      </p:sp>
      <p:pic>
        <p:nvPicPr>
          <p:cNvPr id="5" name="图片 4"/>
          <p:cNvPicPr>
            <a:picLocks noChangeAspect="1"/>
          </p:cNvPicPr>
          <p:nvPr/>
        </p:nvPicPr>
        <p:blipFill>
          <a:blip r:embed="rId2"/>
          <a:stretch>
            <a:fillRect/>
          </a:stretch>
        </p:blipFill>
        <p:spPr>
          <a:xfrm>
            <a:off x="1473019" y="2603464"/>
            <a:ext cx="2065919" cy="688640"/>
          </a:xfrm>
          <a:prstGeom prst="rect">
            <a:avLst/>
          </a:prstGeom>
        </p:spPr>
      </p:pic>
      <p:pic>
        <p:nvPicPr>
          <p:cNvPr id="6" name="图片 5"/>
          <p:cNvPicPr>
            <a:picLocks noChangeAspect="1"/>
          </p:cNvPicPr>
          <p:nvPr/>
        </p:nvPicPr>
        <p:blipFill>
          <a:blip r:embed="rId3"/>
          <a:stretch>
            <a:fillRect/>
          </a:stretch>
        </p:blipFill>
        <p:spPr>
          <a:xfrm>
            <a:off x="3931700" y="2603464"/>
            <a:ext cx="1770788" cy="688640"/>
          </a:xfrm>
          <a:prstGeom prst="rect">
            <a:avLst/>
          </a:prstGeom>
        </p:spPr>
      </p:pic>
      <p:pic>
        <p:nvPicPr>
          <p:cNvPr id="7" name="图片 6"/>
          <p:cNvPicPr>
            <a:picLocks noChangeAspect="1"/>
          </p:cNvPicPr>
          <p:nvPr/>
        </p:nvPicPr>
        <p:blipFill>
          <a:blip r:embed="rId4"/>
          <a:stretch>
            <a:fillRect/>
          </a:stretch>
        </p:blipFill>
        <p:spPr>
          <a:xfrm>
            <a:off x="1473019" y="4014501"/>
            <a:ext cx="4539141" cy="732120"/>
          </a:xfrm>
          <a:prstGeom prst="rect">
            <a:avLst/>
          </a:prstGeom>
        </p:spPr>
      </p:pic>
      <p:pic>
        <p:nvPicPr>
          <p:cNvPr id="8" name="图片 7"/>
          <p:cNvPicPr>
            <a:picLocks noChangeAspect="1"/>
          </p:cNvPicPr>
          <p:nvPr/>
        </p:nvPicPr>
        <p:blipFill>
          <a:blip r:embed="rId5"/>
          <a:stretch>
            <a:fillRect/>
          </a:stretch>
        </p:blipFill>
        <p:spPr>
          <a:xfrm>
            <a:off x="1473019" y="5041221"/>
            <a:ext cx="4539141" cy="732120"/>
          </a:xfrm>
          <a:prstGeom prst="rect">
            <a:avLst/>
          </a:prstGeom>
        </p:spPr>
      </p:pic>
    </p:spTree>
    <p:extLst>
      <p:ext uri="{BB962C8B-B14F-4D97-AF65-F5344CB8AC3E}">
        <p14:creationId xmlns:p14="http://schemas.microsoft.com/office/powerpoint/2010/main" val="60026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b="1" dirty="0"/>
              <a:t>Model comparison</a:t>
            </a:r>
          </a:p>
          <a:p>
            <a:endParaRPr lang="zh-CN" altLang="en-US" dirty="0"/>
          </a:p>
        </p:txBody>
      </p:sp>
      <p:pic>
        <p:nvPicPr>
          <p:cNvPr id="4" name="图片 3">
            <a:extLst>
              <a:ext uri="{FF2B5EF4-FFF2-40B4-BE49-F238E27FC236}">
                <a16:creationId xmlns:a16="http://schemas.microsoft.com/office/drawing/2014/main" id="{105A5756-7BF2-483E-AF31-44A49698528A}"/>
              </a:ext>
            </a:extLst>
          </p:cNvPr>
          <p:cNvPicPr>
            <a:picLocks noChangeAspect="1"/>
          </p:cNvPicPr>
          <p:nvPr/>
        </p:nvPicPr>
        <p:blipFill>
          <a:blip r:embed="rId3"/>
          <a:stretch>
            <a:fillRect/>
          </a:stretch>
        </p:blipFill>
        <p:spPr>
          <a:xfrm>
            <a:off x="611560" y="2780928"/>
            <a:ext cx="6836564" cy="1008112"/>
          </a:xfrm>
          <a:prstGeom prst="rect">
            <a:avLst/>
          </a:prstGeom>
        </p:spPr>
      </p:pic>
      <p:pic>
        <p:nvPicPr>
          <p:cNvPr id="5" name="图片 4">
            <a:extLst>
              <a:ext uri="{FF2B5EF4-FFF2-40B4-BE49-F238E27FC236}">
                <a16:creationId xmlns:a16="http://schemas.microsoft.com/office/drawing/2014/main" id="{21454621-FBFD-4E26-9FA7-2F9918EA4FF0}"/>
              </a:ext>
            </a:extLst>
          </p:cNvPr>
          <p:cNvPicPr>
            <a:picLocks noChangeAspect="1"/>
          </p:cNvPicPr>
          <p:nvPr/>
        </p:nvPicPr>
        <p:blipFill>
          <a:blip r:embed="rId4"/>
          <a:stretch>
            <a:fillRect/>
          </a:stretch>
        </p:blipFill>
        <p:spPr>
          <a:xfrm>
            <a:off x="683568" y="3795701"/>
            <a:ext cx="6048672" cy="1135112"/>
          </a:xfrm>
          <a:prstGeom prst="rect">
            <a:avLst/>
          </a:prstGeom>
        </p:spPr>
      </p:pic>
      <p:pic>
        <p:nvPicPr>
          <p:cNvPr id="6" name="图片 5">
            <a:extLst>
              <a:ext uri="{FF2B5EF4-FFF2-40B4-BE49-F238E27FC236}">
                <a16:creationId xmlns:a16="http://schemas.microsoft.com/office/drawing/2014/main" id="{8BA1AD7A-676D-4F12-8584-E7B713DD825A}"/>
              </a:ext>
            </a:extLst>
          </p:cNvPr>
          <p:cNvPicPr>
            <a:picLocks noChangeAspect="1"/>
          </p:cNvPicPr>
          <p:nvPr/>
        </p:nvPicPr>
        <p:blipFill>
          <a:blip r:embed="rId5"/>
          <a:stretch>
            <a:fillRect/>
          </a:stretch>
        </p:blipFill>
        <p:spPr>
          <a:xfrm>
            <a:off x="827584" y="5299215"/>
            <a:ext cx="3286877" cy="553519"/>
          </a:xfrm>
          <a:prstGeom prst="rect">
            <a:avLst/>
          </a:prstGeom>
        </p:spPr>
      </p:pic>
    </p:spTree>
    <p:extLst>
      <p:ext uri="{BB962C8B-B14F-4D97-AF65-F5344CB8AC3E}">
        <p14:creationId xmlns:p14="http://schemas.microsoft.com/office/powerpoint/2010/main" val="349846910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pPr>
              <a:defRPr/>
            </a:pPr>
            <a:r>
              <a:rPr lang="en-US" altLang="zh-CN" b="1" dirty="0">
                <a:solidFill>
                  <a:srgbClr val="0000FF"/>
                </a:solidFill>
              </a:rPr>
              <a:t>2.2.2 </a:t>
            </a:r>
            <a:r>
              <a:rPr lang="en-US" altLang="zh-CN" b="1" dirty="0" err="1">
                <a:solidFill>
                  <a:srgbClr val="0000FF"/>
                </a:solidFill>
              </a:rPr>
              <a:t>Variational</a:t>
            </a:r>
            <a:r>
              <a:rPr lang="en-US" altLang="zh-CN" b="1" dirty="0">
                <a:solidFill>
                  <a:srgbClr val="0000FF"/>
                </a:solidFill>
              </a:rPr>
              <a:t> Inference</a:t>
            </a:r>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sz="2400" b="1" dirty="0"/>
              <a:t>Example - 2: Variational Mixture of Gaussians</a:t>
            </a:r>
          </a:p>
          <a:p>
            <a:pPr>
              <a:buFont typeface="Wingdings" panose="05000000000000000000" pitchFamily="2" charset="2"/>
              <a:buChar char="n"/>
              <a:defRPr/>
            </a:pPr>
            <a:r>
              <a:rPr lang="en-US" altLang="zh-CN" sz="2400" b="1" dirty="0">
                <a:solidFill>
                  <a:srgbClr val="FF0000"/>
                </a:solidFill>
                <a:latin typeface="Times New Roman" panose="02020603050405020304" pitchFamily="18" charset="0"/>
                <a:cs typeface="Times New Roman" panose="02020603050405020304" pitchFamily="18" charset="0"/>
              </a:rPr>
              <a:t>Model</a:t>
            </a: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endParaRPr lang="zh-CN" altLang="en-US" dirty="0"/>
          </a:p>
        </p:txBody>
      </p:sp>
      <p:pic>
        <p:nvPicPr>
          <p:cNvPr id="4" name="图片 3">
            <a:extLst>
              <a:ext uri="{FF2B5EF4-FFF2-40B4-BE49-F238E27FC236}">
                <a16:creationId xmlns:a16="http://schemas.microsoft.com/office/drawing/2014/main" id="{C7E64700-20B3-4462-93C6-81FA9E7801EC}"/>
              </a:ext>
            </a:extLst>
          </p:cNvPr>
          <p:cNvPicPr>
            <a:picLocks noChangeAspect="1"/>
          </p:cNvPicPr>
          <p:nvPr/>
        </p:nvPicPr>
        <p:blipFill>
          <a:blip r:embed="rId3"/>
          <a:stretch>
            <a:fillRect/>
          </a:stretch>
        </p:blipFill>
        <p:spPr>
          <a:xfrm>
            <a:off x="827584" y="2653346"/>
            <a:ext cx="3385032" cy="2719870"/>
          </a:xfrm>
          <a:prstGeom prst="rect">
            <a:avLst/>
          </a:prstGeom>
        </p:spPr>
      </p:pic>
      <p:pic>
        <p:nvPicPr>
          <p:cNvPr id="5" name="图片 4"/>
          <p:cNvPicPr>
            <a:picLocks noChangeAspect="1"/>
          </p:cNvPicPr>
          <p:nvPr/>
        </p:nvPicPr>
        <p:blipFill>
          <a:blip r:embed="rId4"/>
          <a:stretch>
            <a:fillRect/>
          </a:stretch>
        </p:blipFill>
        <p:spPr>
          <a:xfrm>
            <a:off x="4716016" y="2842012"/>
            <a:ext cx="3742045" cy="1365341"/>
          </a:xfrm>
          <a:prstGeom prst="rect">
            <a:avLst/>
          </a:prstGeom>
        </p:spPr>
      </p:pic>
      <p:pic>
        <p:nvPicPr>
          <p:cNvPr id="7" name="图片 6"/>
          <p:cNvPicPr>
            <a:picLocks noChangeAspect="1"/>
          </p:cNvPicPr>
          <p:nvPr/>
        </p:nvPicPr>
        <p:blipFill>
          <a:blip r:embed="rId5"/>
          <a:stretch>
            <a:fillRect/>
          </a:stretch>
        </p:blipFill>
        <p:spPr>
          <a:xfrm>
            <a:off x="2072408" y="5301377"/>
            <a:ext cx="6984776" cy="1313651"/>
          </a:xfrm>
          <a:prstGeom prst="rect">
            <a:avLst/>
          </a:prstGeom>
        </p:spPr>
      </p:pic>
      <p:pic>
        <p:nvPicPr>
          <p:cNvPr id="10" name="图片 9"/>
          <p:cNvPicPr>
            <a:picLocks noChangeAspect="1"/>
          </p:cNvPicPr>
          <p:nvPr/>
        </p:nvPicPr>
        <p:blipFill>
          <a:blip r:embed="rId6"/>
          <a:stretch>
            <a:fillRect/>
          </a:stretch>
        </p:blipFill>
        <p:spPr>
          <a:xfrm>
            <a:off x="3851920" y="6997069"/>
            <a:ext cx="6732240" cy="1454164"/>
          </a:xfrm>
          <a:prstGeom prst="rect">
            <a:avLst/>
          </a:prstGeom>
        </p:spPr>
      </p:pic>
      <p:sp>
        <p:nvSpPr>
          <p:cNvPr id="12" name="右箭头 11"/>
          <p:cNvSpPr/>
          <p:nvPr/>
        </p:nvSpPr>
        <p:spPr>
          <a:xfrm>
            <a:off x="1475656" y="3212976"/>
            <a:ext cx="792088" cy="31170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下箭头 12"/>
          <p:cNvSpPr/>
          <p:nvPr/>
        </p:nvSpPr>
        <p:spPr>
          <a:xfrm>
            <a:off x="2340080" y="3645024"/>
            <a:ext cx="287704" cy="79208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0997092">
            <a:off x="3584918" y="5195325"/>
            <a:ext cx="3209533" cy="523220"/>
          </a:xfrm>
          <a:prstGeom prst="rect">
            <a:avLst/>
          </a:prstGeom>
        </p:spPr>
        <p:txBody>
          <a:bodyPr wrap="none">
            <a:spAutoFit/>
          </a:bodyPr>
          <a:lstStyle/>
          <a:p>
            <a:pPr>
              <a:defRPr/>
            </a:pPr>
            <a:r>
              <a:rPr lang="en-US" altLang="zh-CN" sz="2800" b="1" i="1" dirty="0">
                <a:solidFill>
                  <a:srgbClr val="0000FF"/>
                </a:solidFill>
                <a:latin typeface="Times New Roman" panose="02020603050405020304" pitchFamily="18" charset="0"/>
                <a:cs typeface="Times New Roman" panose="02020603050405020304" pitchFamily="18" charset="0"/>
              </a:rPr>
              <a:t>Likelihood function</a:t>
            </a:r>
          </a:p>
        </p:txBody>
      </p:sp>
    </p:spTree>
    <p:extLst>
      <p:ext uri="{BB962C8B-B14F-4D97-AF65-F5344CB8AC3E}">
        <p14:creationId xmlns:p14="http://schemas.microsoft.com/office/powerpoint/2010/main" val="140253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400" dirty="0">
                <a:solidFill>
                  <a:srgbClr val="FF0000"/>
                </a:solidFill>
              </a:rPr>
              <a:t>2011 A.M Turing Award</a:t>
            </a:r>
            <a:endParaRPr kumimoji="1" lang="zh-CN" altLang="en-US" sz="4400" dirty="0">
              <a:solidFill>
                <a:srgbClr val="FF0000"/>
              </a:solidFill>
            </a:endParaRPr>
          </a:p>
        </p:txBody>
      </p:sp>
      <p:sp>
        <p:nvSpPr>
          <p:cNvPr id="3" name="内容占位符 2"/>
          <p:cNvSpPr>
            <a:spLocks noGrp="1"/>
          </p:cNvSpPr>
          <p:nvPr>
            <p:ph idx="1"/>
          </p:nvPr>
        </p:nvSpPr>
        <p:spPr>
          <a:xfrm>
            <a:off x="457200" y="1124744"/>
            <a:ext cx="8229600" cy="5501208"/>
          </a:xfrm>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kumimoji="1" lang="en-US" altLang="zh-CN" dirty="0"/>
              <a:t>Judea</a:t>
            </a:r>
            <a:r>
              <a:rPr kumimoji="1" lang="zh-CN" altLang="en-US" dirty="0"/>
              <a:t> </a:t>
            </a:r>
            <a:r>
              <a:rPr kumimoji="1" lang="en-US" altLang="zh-CN" dirty="0"/>
              <a:t>Pearl</a:t>
            </a:r>
            <a:endParaRPr kumimoji="1" lang="zh-CN" altLang="en-US" dirty="0"/>
          </a:p>
          <a:p>
            <a:r>
              <a:rPr lang="en-US" altLang="zh-CN" sz="2400" dirty="0"/>
              <a:t>For fundamental contributions to artificial intelligence through the development of a calculus for </a:t>
            </a:r>
            <a:r>
              <a:rPr lang="en-US" altLang="zh-CN" sz="2400" b="1" dirty="0">
                <a:solidFill>
                  <a:srgbClr val="0000FF"/>
                </a:solidFill>
              </a:rPr>
              <a:t>probabilistic and causal reasoning.</a:t>
            </a:r>
            <a:endParaRPr kumimoji="1" lang="zh-CN" altLang="en-US" sz="2400" b="1" dirty="0">
              <a:solidFill>
                <a:srgbClr val="0000FF"/>
              </a:solidFill>
            </a:endParaRPr>
          </a:p>
        </p:txBody>
      </p:sp>
      <p:pic>
        <p:nvPicPr>
          <p:cNvPr id="5" name="图片 4"/>
          <p:cNvPicPr>
            <a:picLocks noChangeAspect="1"/>
          </p:cNvPicPr>
          <p:nvPr/>
        </p:nvPicPr>
        <p:blipFill>
          <a:blip r:embed="rId2"/>
          <a:stretch>
            <a:fillRect/>
          </a:stretch>
        </p:blipFill>
        <p:spPr>
          <a:xfrm>
            <a:off x="2993390" y="1613768"/>
            <a:ext cx="2942781" cy="3163490"/>
          </a:xfrm>
          <a:prstGeom prst="rect">
            <a:avLst/>
          </a:prstGeom>
        </p:spPr>
      </p:pic>
      <p:pic>
        <p:nvPicPr>
          <p:cNvPr id="6" name="图片 5"/>
          <p:cNvPicPr>
            <a:picLocks noChangeAspect="1"/>
          </p:cNvPicPr>
          <p:nvPr/>
        </p:nvPicPr>
        <p:blipFill>
          <a:blip r:embed="rId3"/>
          <a:stretch>
            <a:fillRect/>
          </a:stretch>
        </p:blipFill>
        <p:spPr>
          <a:xfrm>
            <a:off x="650390" y="1613768"/>
            <a:ext cx="2245977" cy="3155354"/>
          </a:xfrm>
          <a:prstGeom prst="rect">
            <a:avLst/>
          </a:prstGeom>
          <a:ln>
            <a:solidFill>
              <a:schemeClr val="tx1"/>
            </a:solidFill>
          </a:ln>
        </p:spPr>
      </p:pic>
      <p:pic>
        <p:nvPicPr>
          <p:cNvPr id="7" name="图片 6"/>
          <p:cNvPicPr>
            <a:picLocks noChangeAspect="1"/>
          </p:cNvPicPr>
          <p:nvPr/>
        </p:nvPicPr>
        <p:blipFill>
          <a:blip r:embed="rId4"/>
          <a:stretch>
            <a:fillRect/>
          </a:stretch>
        </p:blipFill>
        <p:spPr>
          <a:xfrm>
            <a:off x="6033194" y="1592064"/>
            <a:ext cx="2087302" cy="3177058"/>
          </a:xfrm>
          <a:prstGeom prst="rect">
            <a:avLst/>
          </a:prstGeom>
        </p:spPr>
      </p:pic>
    </p:spTree>
    <p:extLst>
      <p:ext uri="{BB962C8B-B14F-4D97-AF65-F5344CB8AC3E}">
        <p14:creationId xmlns:p14="http://schemas.microsoft.com/office/powerpoint/2010/main" val="1123103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t>Example - 4</a:t>
            </a:r>
            <a:r>
              <a:rPr lang="zh-CN" altLang="en-US" dirty="0"/>
              <a:t>：</a:t>
            </a:r>
            <a:r>
              <a:rPr lang="en-US" altLang="zh-CN" dirty="0">
                <a:solidFill>
                  <a:srgbClr val="FF0000"/>
                </a:solidFill>
              </a:rPr>
              <a:t>Multivariate Gaussian Model</a:t>
            </a:r>
          </a:p>
          <a:p>
            <a:pPr>
              <a:buFont typeface="Wingdings" panose="05000000000000000000" pitchFamily="2" charset="2"/>
              <a:buChar char="n"/>
            </a:pPr>
            <a:r>
              <a:rPr lang="en-US" altLang="zh-CN" dirty="0">
                <a:solidFill>
                  <a:srgbClr val="0000FF"/>
                </a:solidFill>
              </a:rPr>
              <a:t>Expectation</a:t>
            </a:r>
          </a:p>
          <a:p>
            <a:pPr>
              <a:buFont typeface="Wingdings" panose="05000000000000000000" pitchFamily="2" charset="2"/>
              <a:buChar char="n"/>
            </a:pPr>
            <a:endParaRPr lang="en-US" altLang="zh-CN" dirty="0">
              <a:solidFill>
                <a:srgbClr val="FF0000"/>
              </a:solidFill>
            </a:endParaRPr>
          </a:p>
          <a:p>
            <a:pPr>
              <a:buFont typeface="Wingdings" panose="05000000000000000000" pitchFamily="2" charset="2"/>
              <a:buChar char="n"/>
            </a:pPr>
            <a:endParaRPr lang="en-US" altLang="zh-CN" dirty="0">
              <a:solidFill>
                <a:srgbClr val="FF0000"/>
              </a:solidFill>
            </a:endParaRPr>
          </a:p>
          <a:p>
            <a:endParaRPr lang="zh-CN" altLang="en-US" dirty="0"/>
          </a:p>
        </p:txBody>
      </p:sp>
      <p:pic>
        <p:nvPicPr>
          <p:cNvPr id="4" name="图片 3"/>
          <p:cNvPicPr>
            <a:picLocks noChangeAspect="1"/>
          </p:cNvPicPr>
          <p:nvPr/>
        </p:nvPicPr>
        <p:blipFill>
          <a:blip r:embed="rId3"/>
          <a:stretch>
            <a:fillRect/>
          </a:stretch>
        </p:blipFill>
        <p:spPr>
          <a:xfrm>
            <a:off x="611560" y="3068960"/>
            <a:ext cx="5336468" cy="1224136"/>
          </a:xfrm>
          <a:prstGeom prst="rect">
            <a:avLst/>
          </a:prstGeom>
        </p:spPr>
      </p:pic>
      <p:pic>
        <p:nvPicPr>
          <p:cNvPr id="7" name="图片 6"/>
          <p:cNvPicPr>
            <a:picLocks noChangeAspect="1"/>
          </p:cNvPicPr>
          <p:nvPr/>
        </p:nvPicPr>
        <p:blipFill>
          <a:blip r:embed="rId4"/>
          <a:stretch>
            <a:fillRect/>
          </a:stretch>
        </p:blipFill>
        <p:spPr>
          <a:xfrm>
            <a:off x="611560" y="4509120"/>
            <a:ext cx="4968552" cy="1174735"/>
          </a:xfrm>
          <a:prstGeom prst="rect">
            <a:avLst/>
          </a:prstGeom>
        </p:spPr>
      </p:pic>
      <p:pic>
        <p:nvPicPr>
          <p:cNvPr id="8" name="图片 7"/>
          <p:cNvPicPr>
            <a:picLocks noChangeAspect="1"/>
          </p:cNvPicPr>
          <p:nvPr/>
        </p:nvPicPr>
        <p:blipFill>
          <a:blip r:embed="rId5"/>
          <a:stretch>
            <a:fillRect/>
          </a:stretch>
        </p:blipFill>
        <p:spPr>
          <a:xfrm>
            <a:off x="577888" y="5900150"/>
            <a:ext cx="8352928" cy="887838"/>
          </a:xfrm>
          <a:prstGeom prst="rect">
            <a:avLst/>
          </a:prstGeom>
        </p:spPr>
      </p:pic>
    </p:spTree>
    <p:extLst>
      <p:ext uri="{BB962C8B-B14F-4D97-AF65-F5344CB8AC3E}">
        <p14:creationId xmlns:p14="http://schemas.microsoft.com/office/powerpoint/2010/main" val="9020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Vs. LDA</a:t>
            </a:r>
            <a:endParaRPr kumimoji="1" lang="zh-CN" altLang="en-US" dirty="0"/>
          </a:p>
        </p:txBody>
      </p:sp>
      <p:sp>
        <p:nvSpPr>
          <p:cNvPr id="4" name="椭圆 3"/>
          <p:cNvSpPr/>
          <p:nvPr/>
        </p:nvSpPr>
        <p:spPr>
          <a:xfrm>
            <a:off x="2715607" y="3713760"/>
            <a:ext cx="720080"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4047755" y="3713760"/>
            <a:ext cx="720080" cy="720080"/>
          </a:xfrm>
          <a:prstGeom prst="ellipse">
            <a:avLst/>
          </a:prstGeom>
          <a:solidFill>
            <a:schemeClr val="tx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p:cNvSpPr/>
          <p:nvPr/>
        </p:nvSpPr>
        <p:spPr>
          <a:xfrm>
            <a:off x="5652120" y="2543843"/>
            <a:ext cx="1104320" cy="216024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355192" y="3713760"/>
            <a:ext cx="720080"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5811951" y="3713760"/>
            <a:ext cx="720080"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5811950" y="2727048"/>
            <a:ext cx="720080"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箭头连接符 10"/>
          <p:cNvCxnSpPr>
            <a:stCxn id="7" idx="6"/>
            <a:endCxn id="4" idx="2"/>
          </p:cNvCxnSpPr>
          <p:nvPr/>
        </p:nvCxnSpPr>
        <p:spPr>
          <a:xfrm>
            <a:off x="2075272" y="4073800"/>
            <a:ext cx="64033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4" idx="6"/>
            <a:endCxn id="5" idx="2"/>
          </p:cNvCxnSpPr>
          <p:nvPr/>
        </p:nvCxnSpPr>
        <p:spPr>
          <a:xfrm>
            <a:off x="3435687" y="4073800"/>
            <a:ext cx="6120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stCxn id="8" idx="2"/>
            <a:endCxn id="5" idx="6"/>
          </p:cNvCxnSpPr>
          <p:nvPr/>
        </p:nvCxnSpPr>
        <p:spPr>
          <a:xfrm flipH="1">
            <a:off x="4767835" y="4073800"/>
            <a:ext cx="10441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9" idx="2"/>
          </p:cNvCxnSpPr>
          <p:nvPr/>
        </p:nvCxnSpPr>
        <p:spPr>
          <a:xfrm flipH="1">
            <a:off x="4681460" y="3087088"/>
            <a:ext cx="1130490" cy="8300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9" idx="4"/>
            <a:endCxn id="8" idx="0"/>
          </p:cNvCxnSpPr>
          <p:nvPr/>
        </p:nvCxnSpPr>
        <p:spPr>
          <a:xfrm>
            <a:off x="6171990" y="3447128"/>
            <a:ext cx="1" cy="2666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2507967" y="3434112"/>
            <a:ext cx="2736304" cy="1584176"/>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图片 35">
            <a:extLst>
              <a:ext uri="{FF2B5EF4-FFF2-40B4-BE49-F238E27FC236}">
                <a16:creationId xmlns:a16="http://schemas.microsoft.com/office/drawing/2014/main" id="{C7E64700-20B3-4462-93C6-81FA9E7801EC}"/>
              </a:ext>
            </a:extLst>
          </p:cNvPr>
          <p:cNvPicPr>
            <a:picLocks noChangeAspect="1"/>
          </p:cNvPicPr>
          <p:nvPr/>
        </p:nvPicPr>
        <p:blipFill>
          <a:blip r:embed="rId3"/>
          <a:stretch>
            <a:fillRect/>
          </a:stretch>
        </p:blipFill>
        <p:spPr>
          <a:xfrm>
            <a:off x="457200" y="-153757"/>
            <a:ext cx="2488852" cy="1999790"/>
          </a:xfrm>
          <a:prstGeom prst="rect">
            <a:avLst/>
          </a:prstGeom>
        </p:spPr>
      </p:pic>
      <p:cxnSp>
        <p:nvCxnSpPr>
          <p:cNvPr id="45" name="直线箭头连接符 44"/>
          <p:cNvCxnSpPr>
            <a:stCxn id="48" idx="6"/>
            <a:endCxn id="7" idx="2"/>
          </p:cNvCxnSpPr>
          <p:nvPr/>
        </p:nvCxnSpPr>
        <p:spPr>
          <a:xfrm>
            <a:off x="859173" y="4073800"/>
            <a:ext cx="4960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7205959" y="3869109"/>
            <a:ext cx="340025"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571788" y="3893780"/>
            <a:ext cx="287385"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51" name="直线箭头连接符 50"/>
          <p:cNvCxnSpPr>
            <a:stCxn id="47" idx="2"/>
          </p:cNvCxnSpPr>
          <p:nvPr/>
        </p:nvCxnSpPr>
        <p:spPr>
          <a:xfrm flipH="1">
            <a:off x="6782611" y="4049129"/>
            <a:ext cx="423348" cy="246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7700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pPr>
              <a:defRPr/>
            </a:pPr>
            <a:r>
              <a:rPr lang="en-US" altLang="zh-CN" b="1" dirty="0"/>
              <a:t>Example-2: </a:t>
            </a:r>
            <a:r>
              <a:rPr lang="en-US" altLang="zh-CN" b="1" dirty="0" err="1"/>
              <a:t>Variational</a:t>
            </a:r>
            <a:r>
              <a:rPr lang="en-US" altLang="zh-CN" b="1" dirty="0"/>
              <a:t> Mixture of Gaussians</a:t>
            </a:r>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a:xfrm>
            <a:off x="3491880" y="1987354"/>
            <a:ext cx="8229600" cy="4525963"/>
          </a:xfrm>
        </p:spPr>
        <p:txBody>
          <a:bodyPr/>
          <a:lstStyle/>
          <a:p>
            <a:pPr>
              <a:buFont typeface="Wingdings" panose="05000000000000000000" pitchFamily="2" charset="2"/>
              <a:buChar char="n"/>
              <a:defRPr/>
            </a:pPr>
            <a:r>
              <a:rPr lang="en-US" altLang="zh-CN" sz="2400" b="1" u="sng" dirty="0">
                <a:solidFill>
                  <a:srgbClr val="FF0000"/>
                </a:solidFill>
              </a:rPr>
              <a:t>Conjugate</a:t>
            </a:r>
            <a:r>
              <a:rPr lang="en-US" altLang="zh-CN" sz="2400" b="1" dirty="0">
                <a:solidFill>
                  <a:srgbClr val="0000FF"/>
                </a:solidFill>
              </a:rPr>
              <a:t> </a:t>
            </a:r>
            <a:r>
              <a:rPr lang="en-US" altLang="zh-CN" sz="2400" b="1" dirty="0">
                <a:solidFill>
                  <a:srgbClr val="0000FF"/>
                </a:solidFill>
                <a:latin typeface="Times New Roman" panose="02020603050405020304" pitchFamily="18" charset="0"/>
                <a:cs typeface="Times New Roman" panose="02020603050405020304" pitchFamily="18" charset="0"/>
              </a:rPr>
              <a:t>Prior</a:t>
            </a: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endParaRPr lang="zh-CN" altLang="en-US" dirty="0"/>
          </a:p>
        </p:txBody>
      </p:sp>
      <p:pic>
        <p:nvPicPr>
          <p:cNvPr id="4" name="图片 3">
            <a:extLst>
              <a:ext uri="{FF2B5EF4-FFF2-40B4-BE49-F238E27FC236}">
                <a16:creationId xmlns:a16="http://schemas.microsoft.com/office/drawing/2014/main" id="{C7E64700-20B3-4462-93C6-81FA9E7801EC}"/>
              </a:ext>
            </a:extLst>
          </p:cNvPr>
          <p:cNvPicPr>
            <a:picLocks noChangeAspect="1"/>
          </p:cNvPicPr>
          <p:nvPr/>
        </p:nvPicPr>
        <p:blipFill>
          <a:blip r:embed="rId3"/>
          <a:stretch>
            <a:fillRect/>
          </a:stretch>
        </p:blipFill>
        <p:spPr>
          <a:xfrm>
            <a:off x="30225" y="1659339"/>
            <a:ext cx="3224641" cy="2590997"/>
          </a:xfrm>
          <a:prstGeom prst="rect">
            <a:avLst/>
          </a:prstGeom>
        </p:spPr>
      </p:pic>
      <p:pic>
        <p:nvPicPr>
          <p:cNvPr id="8" name="图片 7">
            <a:extLst>
              <a:ext uri="{FF2B5EF4-FFF2-40B4-BE49-F238E27FC236}">
                <a16:creationId xmlns:a16="http://schemas.microsoft.com/office/drawing/2014/main" id="{99594B71-A879-471C-ACA4-EB4F14EE81E9}"/>
              </a:ext>
            </a:extLst>
          </p:cNvPr>
          <p:cNvPicPr>
            <a:picLocks noChangeAspect="1"/>
          </p:cNvPicPr>
          <p:nvPr/>
        </p:nvPicPr>
        <p:blipFill>
          <a:blip r:embed="rId4"/>
          <a:stretch>
            <a:fillRect/>
          </a:stretch>
        </p:blipFill>
        <p:spPr>
          <a:xfrm>
            <a:off x="457200" y="4370397"/>
            <a:ext cx="8286419" cy="1782094"/>
          </a:xfrm>
          <a:prstGeom prst="rect">
            <a:avLst/>
          </a:prstGeom>
        </p:spPr>
      </p:pic>
      <p:pic>
        <p:nvPicPr>
          <p:cNvPr id="9" name="图片 8">
            <a:extLst>
              <a:ext uri="{FF2B5EF4-FFF2-40B4-BE49-F238E27FC236}">
                <a16:creationId xmlns:a16="http://schemas.microsoft.com/office/drawing/2014/main" id="{9CEE39F1-E376-4647-BA8F-D4F614DF13A3}"/>
              </a:ext>
            </a:extLst>
          </p:cNvPr>
          <p:cNvPicPr>
            <a:picLocks noChangeAspect="1"/>
          </p:cNvPicPr>
          <p:nvPr/>
        </p:nvPicPr>
        <p:blipFill>
          <a:blip r:embed="rId5"/>
          <a:stretch>
            <a:fillRect/>
          </a:stretch>
        </p:blipFill>
        <p:spPr>
          <a:xfrm>
            <a:off x="3254866" y="2590260"/>
            <a:ext cx="5709622" cy="1138022"/>
          </a:xfrm>
          <a:prstGeom prst="rect">
            <a:avLst/>
          </a:prstGeom>
        </p:spPr>
      </p:pic>
    </p:spTree>
    <p:extLst>
      <p:ext uri="{BB962C8B-B14F-4D97-AF65-F5344CB8AC3E}">
        <p14:creationId xmlns:p14="http://schemas.microsoft.com/office/powerpoint/2010/main" val="91146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solidFill>
                  <a:srgbClr val="FF0000"/>
                </a:solidFill>
                <a:latin typeface="Times New Roman" panose="02020603050405020304" pitchFamily="18" charset="0"/>
                <a:cs typeface="Times New Roman" panose="02020603050405020304" pitchFamily="18" charset="0"/>
              </a:rPr>
              <a:t>Example - </a:t>
            </a:r>
            <a:r>
              <a:rPr lang="en-US" altLang="zh-CN" sz="2400" b="1" dirty="0">
                <a:solidFill>
                  <a:srgbClr val="FF0000"/>
                </a:solidFill>
              </a:rPr>
              <a:t>2</a:t>
            </a:r>
            <a:r>
              <a:rPr lang="en-US" altLang="zh-CN" sz="2400" b="1" dirty="0">
                <a:solidFill>
                  <a:srgbClr val="FF0000"/>
                </a:solidFill>
                <a:latin typeface="Times New Roman" panose="02020603050405020304" pitchFamily="18" charset="0"/>
                <a:cs typeface="Times New Roman" panose="02020603050405020304" pitchFamily="18" charset="0"/>
              </a:rPr>
              <a:t>: Variational Mixture of Gaussians</a:t>
            </a:r>
          </a:p>
          <a:p>
            <a:pPr>
              <a:buFont typeface="Wingdings" panose="05000000000000000000" pitchFamily="2" charset="2"/>
              <a:buChar char="n"/>
              <a:defRPr/>
            </a:pPr>
            <a:r>
              <a:rPr lang="en-US" altLang="zh-CN" sz="2400" b="1" dirty="0">
                <a:latin typeface="Times New Roman" panose="02020603050405020304" pitchFamily="18" charset="0"/>
                <a:cs typeface="Times New Roman" panose="02020603050405020304" pitchFamily="18" charset="0"/>
              </a:rPr>
              <a:t>Variation distribution</a:t>
            </a: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endParaRPr lang="en-US" altLang="zh-C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defRPr/>
            </a:pPr>
            <a:r>
              <a:rPr lang="en-US" altLang="zh-CN" sz="2400" dirty="0">
                <a:latin typeface="Times New Roman" panose="02020603050405020304" pitchFamily="18" charset="0"/>
                <a:cs typeface="Times New Roman" panose="02020603050405020304" pitchFamily="18" charset="0"/>
              </a:rPr>
              <a:t>We now consider a variational distribution which factorizes between the </a:t>
            </a:r>
            <a:r>
              <a:rPr lang="en-US" altLang="zh-CN" sz="2400" dirty="0">
                <a:solidFill>
                  <a:srgbClr val="FF0000"/>
                </a:solidFill>
                <a:latin typeface="Times New Roman" panose="02020603050405020304" pitchFamily="18" charset="0"/>
                <a:cs typeface="Times New Roman" panose="02020603050405020304" pitchFamily="18" charset="0"/>
              </a:rPr>
              <a:t>latent variables </a:t>
            </a:r>
            <a:r>
              <a:rPr lang="en-US" altLang="zh-CN" sz="2400" dirty="0">
                <a:latin typeface="Times New Roman" panose="02020603050405020304" pitchFamily="18" charset="0"/>
                <a:cs typeface="Times New Roman" panose="02020603050405020304" pitchFamily="18" charset="0"/>
              </a:rPr>
              <a:t>and </a:t>
            </a:r>
            <a:r>
              <a:rPr lang="en-US" altLang="zh-CN" sz="2400" dirty="0">
                <a:solidFill>
                  <a:srgbClr val="0000FF"/>
                </a:solidFill>
                <a:latin typeface="Times New Roman" panose="02020603050405020304" pitchFamily="18" charset="0"/>
                <a:cs typeface="Times New Roman" panose="02020603050405020304" pitchFamily="18" charset="0"/>
              </a:rPr>
              <a:t>the parameters</a:t>
            </a:r>
          </a:p>
          <a:p>
            <a:endParaRPr lang="zh-CN" altLang="en-US" dirty="0"/>
          </a:p>
        </p:txBody>
      </p:sp>
      <p:pic>
        <p:nvPicPr>
          <p:cNvPr id="9" name="图片 8">
            <a:extLst>
              <a:ext uri="{FF2B5EF4-FFF2-40B4-BE49-F238E27FC236}">
                <a16:creationId xmlns:a16="http://schemas.microsoft.com/office/drawing/2014/main" id="{1A415800-FD77-481D-A1B5-DC1782C26A67}"/>
              </a:ext>
            </a:extLst>
          </p:cNvPr>
          <p:cNvPicPr>
            <a:picLocks noChangeAspect="1"/>
          </p:cNvPicPr>
          <p:nvPr/>
        </p:nvPicPr>
        <p:blipFill>
          <a:blip r:embed="rId2"/>
          <a:stretch>
            <a:fillRect/>
          </a:stretch>
        </p:blipFill>
        <p:spPr>
          <a:xfrm>
            <a:off x="899592" y="3085803"/>
            <a:ext cx="7344816" cy="559221"/>
          </a:xfrm>
          <a:prstGeom prst="rect">
            <a:avLst/>
          </a:prstGeom>
        </p:spPr>
      </p:pic>
      <p:pic>
        <p:nvPicPr>
          <p:cNvPr id="10" name="图片 9">
            <a:extLst>
              <a:ext uri="{FF2B5EF4-FFF2-40B4-BE49-F238E27FC236}">
                <a16:creationId xmlns:a16="http://schemas.microsoft.com/office/drawing/2014/main" id="{761FE50A-5FE5-4A91-87AA-58D547FC8B94}"/>
              </a:ext>
            </a:extLst>
          </p:cNvPr>
          <p:cNvPicPr>
            <a:picLocks noChangeAspect="1"/>
          </p:cNvPicPr>
          <p:nvPr/>
        </p:nvPicPr>
        <p:blipFill>
          <a:blip r:embed="rId3"/>
          <a:stretch>
            <a:fillRect/>
          </a:stretch>
        </p:blipFill>
        <p:spPr>
          <a:xfrm>
            <a:off x="755576" y="3610650"/>
            <a:ext cx="2952328" cy="1186502"/>
          </a:xfrm>
          <a:prstGeom prst="rect">
            <a:avLst/>
          </a:prstGeom>
        </p:spPr>
      </p:pic>
      <p:pic>
        <p:nvPicPr>
          <p:cNvPr id="11" name="图片 10">
            <a:extLst>
              <a:ext uri="{FF2B5EF4-FFF2-40B4-BE49-F238E27FC236}">
                <a16:creationId xmlns:a16="http://schemas.microsoft.com/office/drawing/2014/main" id="{643F92EC-8441-4221-A010-E2332FB4377C}"/>
              </a:ext>
            </a:extLst>
          </p:cNvPr>
          <p:cNvPicPr>
            <a:picLocks noChangeAspect="1"/>
          </p:cNvPicPr>
          <p:nvPr/>
        </p:nvPicPr>
        <p:blipFill>
          <a:blip r:embed="rId4"/>
          <a:stretch>
            <a:fillRect/>
          </a:stretch>
        </p:blipFill>
        <p:spPr>
          <a:xfrm>
            <a:off x="6444208" y="274638"/>
            <a:ext cx="1987995" cy="1597353"/>
          </a:xfrm>
          <a:prstGeom prst="rect">
            <a:avLst/>
          </a:prstGeom>
        </p:spPr>
      </p:pic>
      <p:pic>
        <p:nvPicPr>
          <p:cNvPr id="12" name="图片 11">
            <a:extLst>
              <a:ext uri="{FF2B5EF4-FFF2-40B4-BE49-F238E27FC236}">
                <a16:creationId xmlns:a16="http://schemas.microsoft.com/office/drawing/2014/main" id="{583CEAF6-9455-4213-9241-30FB000A1589}"/>
              </a:ext>
            </a:extLst>
          </p:cNvPr>
          <p:cNvPicPr>
            <a:picLocks noChangeAspect="1"/>
          </p:cNvPicPr>
          <p:nvPr/>
        </p:nvPicPr>
        <p:blipFill>
          <a:blip r:embed="rId5"/>
          <a:stretch>
            <a:fillRect/>
          </a:stretch>
        </p:blipFill>
        <p:spPr>
          <a:xfrm>
            <a:off x="827585" y="5664288"/>
            <a:ext cx="4248472" cy="535472"/>
          </a:xfrm>
          <a:prstGeom prst="rect">
            <a:avLst/>
          </a:prstGeom>
        </p:spPr>
      </p:pic>
    </p:spTree>
    <p:extLst>
      <p:ext uri="{BB962C8B-B14F-4D97-AF65-F5344CB8AC3E}">
        <p14:creationId xmlns:p14="http://schemas.microsoft.com/office/powerpoint/2010/main" val="18755354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pPr>
              <a:defRPr/>
            </a:pPr>
            <a:r>
              <a:rPr lang="en-US" altLang="zh-CN" b="1" dirty="0"/>
              <a:t>The optimized factor of </a:t>
            </a:r>
            <a:r>
              <a:rPr lang="en-US" altLang="zh-CN" b="1" i="1" dirty="0">
                <a:solidFill>
                  <a:srgbClr val="FF0000"/>
                </a:solidFill>
              </a:rPr>
              <a:t>q</a:t>
            </a:r>
            <a:r>
              <a:rPr lang="en-US" altLang="zh-CN" b="1" dirty="0">
                <a:solidFill>
                  <a:srgbClr val="FF0000"/>
                </a:solidFill>
              </a:rPr>
              <a:t>(z)</a:t>
            </a:r>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A95CAEA3-DCA7-4EDA-A09B-EC584EF3E803}"/>
              </a:ext>
            </a:extLst>
          </p:cNvPr>
          <p:cNvPicPr>
            <a:picLocks noChangeAspect="1"/>
          </p:cNvPicPr>
          <p:nvPr/>
        </p:nvPicPr>
        <p:blipFill>
          <a:blip r:embed="rId2"/>
          <a:stretch>
            <a:fillRect/>
          </a:stretch>
        </p:blipFill>
        <p:spPr>
          <a:xfrm>
            <a:off x="195130" y="3648354"/>
            <a:ext cx="7067128" cy="942284"/>
          </a:xfrm>
          <a:prstGeom prst="rect">
            <a:avLst/>
          </a:prstGeom>
          <a:ln w="28575">
            <a:noFill/>
          </a:ln>
        </p:spPr>
      </p:pic>
      <p:pic>
        <p:nvPicPr>
          <p:cNvPr id="6" name="图片 5">
            <a:extLst>
              <a:ext uri="{FF2B5EF4-FFF2-40B4-BE49-F238E27FC236}">
                <a16:creationId xmlns:a16="http://schemas.microsoft.com/office/drawing/2014/main" id="{3F8FD545-4A8C-4965-B0B6-43959F022660}"/>
              </a:ext>
            </a:extLst>
          </p:cNvPr>
          <p:cNvPicPr>
            <a:picLocks noChangeAspect="1"/>
          </p:cNvPicPr>
          <p:nvPr/>
        </p:nvPicPr>
        <p:blipFill>
          <a:blip r:embed="rId3"/>
          <a:stretch>
            <a:fillRect/>
          </a:stretch>
        </p:blipFill>
        <p:spPr>
          <a:xfrm>
            <a:off x="287259" y="4652693"/>
            <a:ext cx="8240679" cy="589978"/>
          </a:xfrm>
          <a:prstGeom prst="rect">
            <a:avLst/>
          </a:prstGeom>
          <a:ln w="57150">
            <a:solidFill>
              <a:srgbClr val="FF0000"/>
            </a:solidFill>
          </a:ln>
        </p:spPr>
      </p:pic>
      <p:pic>
        <p:nvPicPr>
          <p:cNvPr id="4" name="图片 3">
            <a:extLst>
              <a:ext uri="{FF2B5EF4-FFF2-40B4-BE49-F238E27FC236}">
                <a16:creationId xmlns:a16="http://schemas.microsoft.com/office/drawing/2014/main" id="{12F0B0DC-0ABB-4767-B6D2-6ADCDFC306A8}"/>
              </a:ext>
            </a:extLst>
          </p:cNvPr>
          <p:cNvPicPr>
            <a:picLocks noChangeAspect="1"/>
          </p:cNvPicPr>
          <p:nvPr/>
        </p:nvPicPr>
        <p:blipFill>
          <a:blip r:embed="rId4"/>
          <a:stretch>
            <a:fillRect/>
          </a:stretch>
        </p:blipFill>
        <p:spPr>
          <a:xfrm>
            <a:off x="1944745" y="-2367656"/>
            <a:ext cx="6491064" cy="2264505"/>
          </a:xfrm>
          <a:prstGeom prst="rect">
            <a:avLst/>
          </a:prstGeom>
        </p:spPr>
      </p:pic>
      <p:pic>
        <p:nvPicPr>
          <p:cNvPr id="7" name="图片 6">
            <a:extLst>
              <a:ext uri="{FF2B5EF4-FFF2-40B4-BE49-F238E27FC236}">
                <a16:creationId xmlns:a16="http://schemas.microsoft.com/office/drawing/2014/main" id="{1A415800-FD77-481D-A1B5-DC1782C26A67}"/>
              </a:ext>
            </a:extLst>
          </p:cNvPr>
          <p:cNvPicPr>
            <a:picLocks noChangeAspect="1"/>
          </p:cNvPicPr>
          <p:nvPr/>
        </p:nvPicPr>
        <p:blipFill>
          <a:blip r:embed="rId5"/>
          <a:stretch>
            <a:fillRect/>
          </a:stretch>
        </p:blipFill>
        <p:spPr>
          <a:xfrm>
            <a:off x="128398" y="1571918"/>
            <a:ext cx="8558402" cy="651621"/>
          </a:xfrm>
          <a:prstGeom prst="rect">
            <a:avLst/>
          </a:prstGeom>
        </p:spPr>
      </p:pic>
      <p:pic>
        <p:nvPicPr>
          <p:cNvPr id="8" name="图片 7"/>
          <p:cNvPicPr>
            <a:picLocks noChangeAspect="1"/>
          </p:cNvPicPr>
          <p:nvPr/>
        </p:nvPicPr>
        <p:blipFill>
          <a:blip r:embed="rId6"/>
          <a:stretch>
            <a:fillRect/>
          </a:stretch>
        </p:blipFill>
        <p:spPr>
          <a:xfrm>
            <a:off x="70895" y="2266962"/>
            <a:ext cx="5980956" cy="1124859"/>
          </a:xfrm>
          <a:prstGeom prst="rect">
            <a:avLst/>
          </a:prstGeom>
        </p:spPr>
      </p:pic>
      <p:pic>
        <p:nvPicPr>
          <p:cNvPr id="9" name="图片 8"/>
          <p:cNvPicPr>
            <a:picLocks noChangeAspect="1"/>
          </p:cNvPicPr>
          <p:nvPr/>
        </p:nvPicPr>
        <p:blipFill>
          <a:blip r:embed="rId7"/>
          <a:stretch>
            <a:fillRect/>
          </a:stretch>
        </p:blipFill>
        <p:spPr>
          <a:xfrm>
            <a:off x="6184042" y="2278492"/>
            <a:ext cx="2988659" cy="1090457"/>
          </a:xfrm>
          <a:prstGeom prst="rect">
            <a:avLst/>
          </a:prstGeom>
        </p:spPr>
      </p:pic>
    </p:spTree>
    <p:extLst>
      <p:ext uri="{BB962C8B-B14F-4D97-AF65-F5344CB8AC3E}">
        <p14:creationId xmlns:p14="http://schemas.microsoft.com/office/powerpoint/2010/main" val="16057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pPr>
              <a:defRPr/>
            </a:pPr>
            <a:r>
              <a:rPr lang="en-US" altLang="zh-CN" b="1" dirty="0"/>
              <a:t>The optimized factor of </a:t>
            </a:r>
            <a:r>
              <a:rPr lang="en-US" altLang="zh-CN" b="1" i="1" dirty="0">
                <a:solidFill>
                  <a:srgbClr val="FF0000"/>
                </a:solidFill>
              </a:rPr>
              <a:t>q</a:t>
            </a:r>
            <a:r>
              <a:rPr lang="en-US" altLang="zh-CN" b="1" dirty="0">
                <a:solidFill>
                  <a:srgbClr val="FF0000"/>
                </a:solidFill>
              </a:rPr>
              <a:t>(z)</a:t>
            </a:r>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12F0B0DC-0ABB-4767-B6D2-6ADCDFC306A8}"/>
              </a:ext>
            </a:extLst>
          </p:cNvPr>
          <p:cNvPicPr>
            <a:picLocks noChangeAspect="1"/>
          </p:cNvPicPr>
          <p:nvPr/>
        </p:nvPicPr>
        <p:blipFill>
          <a:blip r:embed="rId2"/>
          <a:stretch>
            <a:fillRect/>
          </a:stretch>
        </p:blipFill>
        <p:spPr>
          <a:xfrm>
            <a:off x="1944745" y="-2367656"/>
            <a:ext cx="6491064" cy="2264505"/>
          </a:xfrm>
          <a:prstGeom prst="rect">
            <a:avLst/>
          </a:prstGeom>
        </p:spPr>
      </p:pic>
      <p:pic>
        <p:nvPicPr>
          <p:cNvPr id="8" name="图片 7"/>
          <p:cNvPicPr>
            <a:picLocks noChangeAspect="1"/>
          </p:cNvPicPr>
          <p:nvPr/>
        </p:nvPicPr>
        <p:blipFill>
          <a:blip r:embed="rId3"/>
          <a:stretch>
            <a:fillRect/>
          </a:stretch>
        </p:blipFill>
        <p:spPr>
          <a:xfrm>
            <a:off x="1763688" y="12191"/>
            <a:ext cx="6289830" cy="1182950"/>
          </a:xfrm>
          <a:prstGeom prst="rect">
            <a:avLst/>
          </a:prstGeom>
        </p:spPr>
      </p:pic>
      <p:pic>
        <p:nvPicPr>
          <p:cNvPr id="9" name="图片 8"/>
          <p:cNvPicPr>
            <a:picLocks noChangeAspect="1"/>
          </p:cNvPicPr>
          <p:nvPr/>
        </p:nvPicPr>
        <p:blipFill>
          <a:blip r:embed="rId4"/>
          <a:stretch>
            <a:fillRect/>
          </a:stretch>
        </p:blipFill>
        <p:spPr>
          <a:xfrm>
            <a:off x="3314681" y="1198468"/>
            <a:ext cx="2988659" cy="1090457"/>
          </a:xfrm>
          <a:prstGeom prst="rect">
            <a:avLst/>
          </a:prstGeom>
        </p:spPr>
      </p:pic>
      <p:pic>
        <p:nvPicPr>
          <p:cNvPr id="10" name="图片 9">
            <a:extLst>
              <a:ext uri="{FF2B5EF4-FFF2-40B4-BE49-F238E27FC236}">
                <a16:creationId xmlns:a16="http://schemas.microsoft.com/office/drawing/2014/main" id="{3F8FD545-4A8C-4965-B0B6-43959F022660}"/>
              </a:ext>
            </a:extLst>
          </p:cNvPr>
          <p:cNvPicPr>
            <a:picLocks noChangeAspect="1"/>
          </p:cNvPicPr>
          <p:nvPr/>
        </p:nvPicPr>
        <p:blipFill>
          <a:blip r:embed="rId5"/>
          <a:stretch>
            <a:fillRect/>
          </a:stretch>
        </p:blipFill>
        <p:spPr>
          <a:xfrm>
            <a:off x="457200" y="2443619"/>
            <a:ext cx="8240679" cy="589978"/>
          </a:xfrm>
          <a:prstGeom prst="rect">
            <a:avLst/>
          </a:prstGeom>
          <a:ln w="57150">
            <a:solidFill>
              <a:srgbClr val="FF0000"/>
            </a:solidFill>
          </a:ln>
        </p:spPr>
      </p:pic>
      <p:pic>
        <p:nvPicPr>
          <p:cNvPr id="11" name="图片 10"/>
          <p:cNvPicPr>
            <a:picLocks noChangeAspect="1"/>
          </p:cNvPicPr>
          <p:nvPr/>
        </p:nvPicPr>
        <p:blipFill>
          <a:blip r:embed="rId6"/>
          <a:stretch>
            <a:fillRect/>
          </a:stretch>
        </p:blipFill>
        <p:spPr>
          <a:xfrm>
            <a:off x="405564" y="3132344"/>
            <a:ext cx="5818234" cy="1374955"/>
          </a:xfrm>
          <a:prstGeom prst="rect">
            <a:avLst/>
          </a:prstGeom>
        </p:spPr>
      </p:pic>
      <p:pic>
        <p:nvPicPr>
          <p:cNvPr id="12" name="图片 11"/>
          <p:cNvPicPr>
            <a:picLocks noChangeAspect="1"/>
          </p:cNvPicPr>
          <p:nvPr/>
        </p:nvPicPr>
        <p:blipFill>
          <a:blip r:embed="rId7"/>
          <a:stretch>
            <a:fillRect/>
          </a:stretch>
        </p:blipFill>
        <p:spPr>
          <a:xfrm>
            <a:off x="412867" y="4718595"/>
            <a:ext cx="8022942" cy="1777896"/>
          </a:xfrm>
          <a:prstGeom prst="rect">
            <a:avLst/>
          </a:prstGeom>
        </p:spPr>
      </p:pic>
    </p:spTree>
    <p:extLst>
      <p:ext uri="{BB962C8B-B14F-4D97-AF65-F5344CB8AC3E}">
        <p14:creationId xmlns:p14="http://schemas.microsoft.com/office/powerpoint/2010/main" val="176714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The optimized factor of </a:t>
            </a:r>
            <a:r>
              <a:rPr lang="en-US" altLang="zh-CN" b="1" i="1" dirty="0">
                <a:solidFill>
                  <a:srgbClr val="FF0000"/>
                </a:solidFill>
              </a:rPr>
              <a:t>q</a:t>
            </a:r>
            <a:r>
              <a:rPr lang="en-US" altLang="zh-CN" b="1" dirty="0">
                <a:solidFill>
                  <a:srgbClr val="FF0000"/>
                </a:solidFill>
              </a:rPr>
              <a:t>(z)</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457200" y="3122591"/>
            <a:ext cx="3155145" cy="1242513"/>
          </a:xfrm>
          <a:prstGeom prst="rect">
            <a:avLst/>
          </a:prstGeom>
        </p:spPr>
      </p:pic>
      <p:pic>
        <p:nvPicPr>
          <p:cNvPr id="5" name="图片 4"/>
          <p:cNvPicPr>
            <a:picLocks noChangeAspect="1"/>
          </p:cNvPicPr>
          <p:nvPr/>
        </p:nvPicPr>
        <p:blipFill>
          <a:blip r:embed="rId3"/>
          <a:stretch>
            <a:fillRect/>
          </a:stretch>
        </p:blipFill>
        <p:spPr>
          <a:xfrm>
            <a:off x="457200" y="1677263"/>
            <a:ext cx="5818234" cy="1374955"/>
          </a:xfrm>
          <a:prstGeom prst="rect">
            <a:avLst/>
          </a:prstGeom>
        </p:spPr>
      </p:pic>
      <p:pic>
        <p:nvPicPr>
          <p:cNvPr id="6" name="图片 5"/>
          <p:cNvPicPr>
            <a:picLocks noChangeAspect="1"/>
          </p:cNvPicPr>
          <p:nvPr/>
        </p:nvPicPr>
        <p:blipFill>
          <a:blip r:embed="rId4"/>
          <a:stretch>
            <a:fillRect/>
          </a:stretch>
        </p:blipFill>
        <p:spPr>
          <a:xfrm>
            <a:off x="3995936" y="2987303"/>
            <a:ext cx="3240360" cy="1369789"/>
          </a:xfrm>
          <a:prstGeom prst="rect">
            <a:avLst/>
          </a:prstGeom>
        </p:spPr>
      </p:pic>
      <p:pic>
        <p:nvPicPr>
          <p:cNvPr id="7" name="图片 6"/>
          <p:cNvPicPr>
            <a:picLocks noChangeAspect="1"/>
          </p:cNvPicPr>
          <p:nvPr/>
        </p:nvPicPr>
        <p:blipFill>
          <a:blip r:embed="rId5"/>
          <a:stretch>
            <a:fillRect/>
          </a:stretch>
        </p:blipFill>
        <p:spPr>
          <a:xfrm>
            <a:off x="457200" y="4435477"/>
            <a:ext cx="2561151" cy="1960387"/>
          </a:xfrm>
          <a:prstGeom prst="rect">
            <a:avLst/>
          </a:prstGeom>
        </p:spPr>
      </p:pic>
    </p:spTree>
    <p:extLst>
      <p:ext uri="{BB962C8B-B14F-4D97-AF65-F5344CB8AC3E}">
        <p14:creationId xmlns:p14="http://schemas.microsoft.com/office/powerpoint/2010/main" val="75411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The optimized factor of </a:t>
            </a:r>
            <a:r>
              <a:rPr lang="en-US" altLang="zh-CN" b="1" i="1" dirty="0">
                <a:solidFill>
                  <a:srgbClr val="FF0000"/>
                </a:solidFill>
              </a:rPr>
              <a:t>q</a:t>
            </a:r>
            <a:r>
              <a:rPr lang="en-US" altLang="zh-CN" b="1" dirty="0">
                <a:solidFill>
                  <a:srgbClr val="FF0000"/>
                </a:solidFill>
              </a:rPr>
              <a:t>(z)</a:t>
            </a:r>
            <a:endParaRPr kumimoji="1" lang="zh-CN" altLang="en-US" dirty="0"/>
          </a:p>
        </p:txBody>
      </p:sp>
      <p:sp>
        <p:nvSpPr>
          <p:cNvPr id="3" name="内容占位符 2"/>
          <p:cNvSpPr>
            <a:spLocks noGrp="1"/>
          </p:cNvSpPr>
          <p:nvPr>
            <p:ph idx="1"/>
          </p:nvPr>
        </p:nvSpPr>
        <p:spPr/>
        <p:txBody>
          <a:bodyPr/>
          <a:lstStyle/>
          <a:p>
            <a:r>
              <a:rPr kumimoji="1" lang="en-US" altLang="zh-CN" dirty="0"/>
              <a:t>The optimal solution for factor q(Z) takes the </a:t>
            </a:r>
            <a:r>
              <a:rPr kumimoji="1" lang="en-US" altLang="zh-CN" dirty="0">
                <a:solidFill>
                  <a:srgbClr val="FF0000"/>
                </a:solidFill>
              </a:rPr>
              <a:t>same functional form as </a:t>
            </a:r>
            <a:r>
              <a:rPr kumimoji="1" lang="en-US" altLang="zh-CN" dirty="0"/>
              <a:t>the prior. </a:t>
            </a:r>
          </a:p>
          <a:p>
            <a:endParaRPr kumimoji="1" lang="zh-CN" altLang="en-US" dirty="0"/>
          </a:p>
        </p:txBody>
      </p:sp>
      <p:pic>
        <p:nvPicPr>
          <p:cNvPr id="4" name="图片 3"/>
          <p:cNvPicPr>
            <a:picLocks noChangeAspect="1"/>
          </p:cNvPicPr>
          <p:nvPr/>
        </p:nvPicPr>
        <p:blipFill>
          <a:blip r:embed="rId2"/>
          <a:stretch>
            <a:fillRect/>
          </a:stretch>
        </p:blipFill>
        <p:spPr>
          <a:xfrm>
            <a:off x="2627784" y="2996952"/>
            <a:ext cx="3240360" cy="1369789"/>
          </a:xfrm>
          <a:prstGeom prst="rect">
            <a:avLst/>
          </a:prstGeom>
        </p:spPr>
      </p:pic>
      <p:pic>
        <p:nvPicPr>
          <p:cNvPr id="5" name="图片 4"/>
          <p:cNvPicPr>
            <a:picLocks noChangeAspect="1"/>
          </p:cNvPicPr>
          <p:nvPr/>
        </p:nvPicPr>
        <p:blipFill>
          <a:blip r:embed="rId3"/>
          <a:stretch>
            <a:fillRect/>
          </a:stretch>
        </p:blipFill>
        <p:spPr>
          <a:xfrm>
            <a:off x="2483769" y="4563781"/>
            <a:ext cx="3672408" cy="1339933"/>
          </a:xfrm>
          <a:prstGeom prst="rect">
            <a:avLst/>
          </a:prstGeom>
        </p:spPr>
      </p:pic>
    </p:spTree>
    <p:extLst>
      <p:ext uri="{BB962C8B-B14F-4D97-AF65-F5344CB8AC3E}">
        <p14:creationId xmlns:p14="http://schemas.microsoft.com/office/powerpoint/2010/main" val="187895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The optimized factor of </a:t>
            </a:r>
            <a:r>
              <a:rPr lang="en-US" altLang="zh-CN" b="1" i="1" dirty="0">
                <a:solidFill>
                  <a:srgbClr val="FF0000"/>
                </a:solidFill>
              </a:rPr>
              <a:t>q</a:t>
            </a:r>
            <a:r>
              <a:rPr lang="en-US" altLang="zh-CN" b="1" dirty="0">
                <a:solidFill>
                  <a:srgbClr val="FF0000"/>
                </a:solidFill>
              </a:rPr>
              <a:t>(z)</a:t>
            </a:r>
            <a:endParaRPr kumimoji="1" lang="zh-CN" altLang="en-US" dirty="0"/>
          </a:p>
        </p:txBody>
      </p:sp>
      <p:sp>
        <p:nvSpPr>
          <p:cNvPr id="3" name="内容占位符 2"/>
          <p:cNvSpPr>
            <a:spLocks noGrp="1"/>
          </p:cNvSpPr>
          <p:nvPr>
            <p:ph idx="1"/>
          </p:nvPr>
        </p:nvSpPr>
        <p:spPr>
          <a:xfrm>
            <a:off x="286342" y="1600200"/>
            <a:ext cx="8678146" cy="4525963"/>
          </a:xfrm>
        </p:spPr>
        <p:txBody>
          <a:bodyPr>
            <a:normAutofit/>
          </a:bodyPr>
          <a:lstStyle/>
          <a:p>
            <a:pPr>
              <a:lnSpc>
                <a:spcPct val="150000"/>
              </a:lnSpc>
            </a:pPr>
            <a:r>
              <a:rPr kumimoji="1" lang="en-US" altLang="zh-CN" dirty="0"/>
              <a:t>For the discrete distribution q*(Z), </a:t>
            </a:r>
            <a:r>
              <a:rPr kumimoji="1" lang="en-US" altLang="zh-CN" dirty="0" err="1"/>
              <a:t>r_nk</a:t>
            </a:r>
            <a:r>
              <a:rPr kumimoji="1" lang="en-US" altLang="zh-CN" dirty="0"/>
              <a:t> are playing the role of </a:t>
            </a:r>
            <a:r>
              <a:rPr kumimoji="1" lang="en-US" altLang="zh-CN" dirty="0">
                <a:solidFill>
                  <a:srgbClr val="FF0000"/>
                </a:solidFill>
              </a:rPr>
              <a:t>responsibilities.</a:t>
            </a:r>
          </a:p>
          <a:p>
            <a:pPr>
              <a:lnSpc>
                <a:spcPct val="150000"/>
              </a:lnSpc>
            </a:pPr>
            <a:r>
              <a:rPr kumimoji="1" lang="en-US" altLang="zh-CN" dirty="0"/>
              <a:t>Three statistics of the observed data set evaluated </a:t>
            </a:r>
            <a:r>
              <a:rPr kumimoji="1" lang="en-US" altLang="zh-CN" dirty="0" err="1"/>
              <a:t>w.r.t</a:t>
            </a:r>
            <a:r>
              <a:rPr kumimoji="1" lang="en-US" altLang="zh-CN" dirty="0"/>
              <a:t> the responsibilities,</a:t>
            </a:r>
          </a:p>
          <a:p>
            <a:endParaRPr kumimoji="1" lang="en-US" altLang="zh-CN" dirty="0"/>
          </a:p>
        </p:txBody>
      </p:sp>
      <p:pic>
        <p:nvPicPr>
          <p:cNvPr id="4" name="图片 3"/>
          <p:cNvPicPr>
            <a:picLocks noChangeAspect="1"/>
          </p:cNvPicPr>
          <p:nvPr/>
        </p:nvPicPr>
        <p:blipFill>
          <a:blip r:embed="rId2"/>
          <a:stretch>
            <a:fillRect/>
          </a:stretch>
        </p:blipFill>
        <p:spPr>
          <a:xfrm>
            <a:off x="3813428" y="3956345"/>
            <a:ext cx="4873372" cy="2831398"/>
          </a:xfrm>
          <a:prstGeom prst="rect">
            <a:avLst/>
          </a:prstGeom>
          <a:ln w="57150">
            <a:solidFill>
              <a:srgbClr val="FF0000"/>
            </a:solidFill>
          </a:ln>
        </p:spPr>
      </p:pic>
      <p:pic>
        <p:nvPicPr>
          <p:cNvPr id="5" name="图片 4"/>
          <p:cNvPicPr>
            <a:picLocks noChangeAspect="1"/>
          </p:cNvPicPr>
          <p:nvPr/>
        </p:nvPicPr>
        <p:blipFill>
          <a:blip r:embed="rId3"/>
          <a:stretch>
            <a:fillRect/>
          </a:stretch>
        </p:blipFill>
        <p:spPr>
          <a:xfrm>
            <a:off x="4211960" y="2420888"/>
            <a:ext cx="1894612" cy="576064"/>
          </a:xfrm>
          <a:prstGeom prst="rect">
            <a:avLst/>
          </a:prstGeom>
          <a:ln w="38100">
            <a:solidFill>
              <a:srgbClr val="0000FF"/>
            </a:solidFill>
          </a:ln>
        </p:spPr>
      </p:pic>
    </p:spTree>
    <p:extLst>
      <p:ext uri="{BB962C8B-B14F-4D97-AF65-F5344CB8AC3E}">
        <p14:creationId xmlns:p14="http://schemas.microsoft.com/office/powerpoint/2010/main" val="55151736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pPr>
              <a:defRPr/>
            </a:pPr>
            <a:r>
              <a:rPr lang="en-US" altLang="zh-CN" b="1" dirty="0"/>
              <a:t>The optimized factor of </a:t>
            </a:r>
            <a:r>
              <a:rPr lang="en-US" altLang="zh-CN" b="1" i="1" dirty="0">
                <a:solidFill>
                  <a:srgbClr val="FF0000"/>
                </a:solidFill>
              </a:rPr>
              <a:t>parameters</a:t>
            </a:r>
            <a:endParaRPr lang="en-US" altLang="zh-CN" b="1" dirty="0">
              <a:solidFill>
                <a:srgbClr val="FF0000"/>
              </a:solidFill>
            </a:endParaRPr>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FC7F7C78-81E1-42B4-AAC7-09DAC60CD9A2}"/>
              </a:ext>
            </a:extLst>
          </p:cNvPr>
          <p:cNvPicPr>
            <a:picLocks noChangeAspect="1"/>
          </p:cNvPicPr>
          <p:nvPr/>
        </p:nvPicPr>
        <p:blipFill>
          <a:blip r:embed="rId2"/>
          <a:stretch>
            <a:fillRect/>
          </a:stretch>
        </p:blipFill>
        <p:spPr>
          <a:xfrm>
            <a:off x="-180529" y="2459213"/>
            <a:ext cx="9213325" cy="2218774"/>
          </a:xfrm>
          <a:prstGeom prst="rect">
            <a:avLst/>
          </a:prstGeom>
        </p:spPr>
      </p:pic>
      <p:pic>
        <p:nvPicPr>
          <p:cNvPr id="7" name="图片 6">
            <a:extLst>
              <a:ext uri="{FF2B5EF4-FFF2-40B4-BE49-F238E27FC236}">
                <a16:creationId xmlns:a16="http://schemas.microsoft.com/office/drawing/2014/main" id="{96481A32-57F8-4DF6-8FAA-5DDE9358C35F}"/>
              </a:ext>
            </a:extLst>
          </p:cNvPr>
          <p:cNvPicPr>
            <a:picLocks noChangeAspect="1"/>
          </p:cNvPicPr>
          <p:nvPr/>
        </p:nvPicPr>
        <p:blipFill>
          <a:blip r:embed="rId3"/>
          <a:stretch>
            <a:fillRect/>
          </a:stretch>
        </p:blipFill>
        <p:spPr>
          <a:xfrm>
            <a:off x="461764" y="4860549"/>
            <a:ext cx="4896544" cy="1336787"/>
          </a:xfrm>
          <a:prstGeom prst="rect">
            <a:avLst/>
          </a:prstGeom>
        </p:spPr>
      </p:pic>
      <p:pic>
        <p:nvPicPr>
          <p:cNvPr id="6" name="图片 5">
            <a:extLst>
              <a:ext uri="{FF2B5EF4-FFF2-40B4-BE49-F238E27FC236}">
                <a16:creationId xmlns:a16="http://schemas.microsoft.com/office/drawing/2014/main" id="{1A415800-FD77-481D-A1B5-DC1782C26A67}"/>
              </a:ext>
            </a:extLst>
          </p:cNvPr>
          <p:cNvPicPr>
            <a:picLocks noChangeAspect="1"/>
          </p:cNvPicPr>
          <p:nvPr/>
        </p:nvPicPr>
        <p:blipFill>
          <a:blip r:embed="rId4"/>
          <a:stretch>
            <a:fillRect/>
          </a:stretch>
        </p:blipFill>
        <p:spPr>
          <a:xfrm>
            <a:off x="611560" y="1682195"/>
            <a:ext cx="7807593" cy="594456"/>
          </a:xfrm>
          <a:prstGeom prst="rect">
            <a:avLst/>
          </a:prstGeom>
        </p:spPr>
      </p:pic>
    </p:spTree>
    <p:extLst>
      <p:ext uri="{BB962C8B-B14F-4D97-AF65-F5344CB8AC3E}">
        <p14:creationId xmlns:p14="http://schemas.microsoft.com/office/powerpoint/2010/main" val="66455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The optimized factor of </a:t>
            </a:r>
            <a:r>
              <a:rPr lang="en-US" altLang="zh-CN" b="1" i="1" dirty="0">
                <a:solidFill>
                  <a:srgbClr val="FF0000"/>
                </a:solidFill>
              </a:rPr>
              <a:t>parameters</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D7D01D59-60CF-4374-8A40-2FCD71786CCD}"/>
              </a:ext>
            </a:extLst>
          </p:cNvPr>
          <p:cNvPicPr>
            <a:picLocks noChangeAspect="1"/>
          </p:cNvPicPr>
          <p:nvPr/>
        </p:nvPicPr>
        <p:blipFill>
          <a:blip r:embed="rId2"/>
          <a:stretch>
            <a:fillRect/>
          </a:stretch>
        </p:blipFill>
        <p:spPr>
          <a:xfrm>
            <a:off x="301871" y="5006262"/>
            <a:ext cx="8630692" cy="1302463"/>
          </a:xfrm>
          <a:prstGeom prst="rect">
            <a:avLst/>
          </a:prstGeom>
          <a:ln w="57150">
            <a:solidFill>
              <a:srgbClr val="0000FF"/>
            </a:solidFill>
          </a:ln>
        </p:spPr>
      </p:pic>
      <p:pic>
        <p:nvPicPr>
          <p:cNvPr id="6" name="图片 5">
            <a:extLst>
              <a:ext uri="{FF2B5EF4-FFF2-40B4-BE49-F238E27FC236}">
                <a16:creationId xmlns:a16="http://schemas.microsoft.com/office/drawing/2014/main" id="{F97737E3-3637-4C6E-A15A-E0E5D2FB7E35}"/>
              </a:ext>
            </a:extLst>
          </p:cNvPr>
          <p:cNvPicPr>
            <a:picLocks noChangeAspect="1"/>
          </p:cNvPicPr>
          <p:nvPr/>
        </p:nvPicPr>
        <p:blipFill>
          <a:blip r:embed="rId3"/>
          <a:stretch>
            <a:fillRect/>
          </a:stretch>
        </p:blipFill>
        <p:spPr>
          <a:xfrm>
            <a:off x="6156683" y="2922197"/>
            <a:ext cx="2952328" cy="787797"/>
          </a:xfrm>
          <a:prstGeom prst="rect">
            <a:avLst/>
          </a:prstGeom>
        </p:spPr>
      </p:pic>
      <p:pic>
        <p:nvPicPr>
          <p:cNvPr id="8" name="图片 7">
            <a:extLst>
              <a:ext uri="{FF2B5EF4-FFF2-40B4-BE49-F238E27FC236}">
                <a16:creationId xmlns:a16="http://schemas.microsoft.com/office/drawing/2014/main" id="{C270E15C-2FA7-4D51-A8B5-7DAAD37ADC5C}"/>
              </a:ext>
            </a:extLst>
          </p:cNvPr>
          <p:cNvPicPr>
            <a:picLocks noChangeAspect="1"/>
          </p:cNvPicPr>
          <p:nvPr/>
        </p:nvPicPr>
        <p:blipFill>
          <a:blip r:embed="rId4"/>
          <a:stretch>
            <a:fillRect/>
          </a:stretch>
        </p:blipFill>
        <p:spPr>
          <a:xfrm>
            <a:off x="6294115" y="3750985"/>
            <a:ext cx="2392685" cy="645777"/>
          </a:xfrm>
          <a:prstGeom prst="rect">
            <a:avLst/>
          </a:prstGeom>
        </p:spPr>
      </p:pic>
      <p:pic>
        <p:nvPicPr>
          <p:cNvPr id="7" name="图片 6">
            <a:extLst>
              <a:ext uri="{FF2B5EF4-FFF2-40B4-BE49-F238E27FC236}">
                <a16:creationId xmlns:a16="http://schemas.microsoft.com/office/drawing/2014/main" id="{FC7F7C78-81E1-42B4-AAC7-09DAC60CD9A2}"/>
              </a:ext>
            </a:extLst>
          </p:cNvPr>
          <p:cNvPicPr>
            <a:picLocks noChangeAspect="1"/>
          </p:cNvPicPr>
          <p:nvPr/>
        </p:nvPicPr>
        <p:blipFill>
          <a:blip r:embed="rId5"/>
          <a:stretch>
            <a:fillRect/>
          </a:stretch>
        </p:blipFill>
        <p:spPr>
          <a:xfrm>
            <a:off x="171298" y="249703"/>
            <a:ext cx="8721463" cy="2100323"/>
          </a:xfrm>
          <a:prstGeom prst="rect">
            <a:avLst/>
          </a:prstGeom>
          <a:ln w="38100">
            <a:solidFill>
              <a:srgbClr val="FF0000"/>
            </a:solidFill>
          </a:ln>
        </p:spPr>
      </p:pic>
      <p:pic>
        <p:nvPicPr>
          <p:cNvPr id="9" name="图片 8"/>
          <p:cNvPicPr>
            <a:picLocks noChangeAspect="1"/>
          </p:cNvPicPr>
          <p:nvPr/>
        </p:nvPicPr>
        <p:blipFill>
          <a:blip r:embed="rId6"/>
          <a:stretch>
            <a:fillRect/>
          </a:stretch>
        </p:blipFill>
        <p:spPr>
          <a:xfrm>
            <a:off x="457200" y="3636448"/>
            <a:ext cx="2987396" cy="1089996"/>
          </a:xfrm>
          <a:prstGeom prst="rect">
            <a:avLst/>
          </a:prstGeom>
        </p:spPr>
      </p:pic>
      <p:pic>
        <p:nvPicPr>
          <p:cNvPr id="10" name="图片 9">
            <a:extLst>
              <a:ext uri="{FF2B5EF4-FFF2-40B4-BE49-F238E27FC236}">
                <a16:creationId xmlns:a16="http://schemas.microsoft.com/office/drawing/2014/main" id="{9CEE39F1-E376-4647-BA8F-D4F614DF13A3}"/>
              </a:ext>
            </a:extLst>
          </p:cNvPr>
          <p:cNvPicPr>
            <a:picLocks noChangeAspect="1"/>
          </p:cNvPicPr>
          <p:nvPr/>
        </p:nvPicPr>
        <p:blipFill>
          <a:blip r:embed="rId7"/>
          <a:stretch>
            <a:fillRect/>
          </a:stretch>
        </p:blipFill>
        <p:spPr>
          <a:xfrm>
            <a:off x="301871" y="2453938"/>
            <a:ext cx="5709622" cy="1138022"/>
          </a:xfrm>
          <a:prstGeom prst="rect">
            <a:avLst/>
          </a:prstGeom>
        </p:spPr>
      </p:pic>
      <p:pic>
        <p:nvPicPr>
          <p:cNvPr id="11" name="图片 10"/>
          <p:cNvPicPr>
            <a:picLocks noChangeAspect="1"/>
          </p:cNvPicPr>
          <p:nvPr/>
        </p:nvPicPr>
        <p:blipFill>
          <a:blip r:embed="rId8"/>
          <a:stretch>
            <a:fillRect/>
          </a:stretch>
        </p:blipFill>
        <p:spPr>
          <a:xfrm>
            <a:off x="3730498" y="3950062"/>
            <a:ext cx="1894612" cy="576064"/>
          </a:xfrm>
          <a:prstGeom prst="rect">
            <a:avLst/>
          </a:prstGeom>
          <a:ln w="38100">
            <a:solidFill>
              <a:srgbClr val="0000FF"/>
            </a:solidFill>
          </a:ln>
        </p:spPr>
      </p:pic>
    </p:spTree>
    <p:extLst>
      <p:ext uri="{BB962C8B-B14F-4D97-AF65-F5344CB8AC3E}">
        <p14:creationId xmlns:p14="http://schemas.microsoft.com/office/powerpoint/2010/main" val="236338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en-US" altLang="zh-CN" b="1" dirty="0"/>
              <a:t>1. Basics</a:t>
            </a:r>
            <a:endParaRPr lang="zh-CN" altLang="en-US" dirty="0"/>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normAutofit/>
          </a:bodyPr>
          <a:lstStyle/>
          <a:p>
            <a:pPr>
              <a:buFont typeface="Wingdings" panose="05000000000000000000" pitchFamily="2" charset="2"/>
              <a:buChar char="n"/>
            </a:pPr>
            <a:r>
              <a:rPr lang="en-US" altLang="zh-CN" dirty="0"/>
              <a:t>Example - 3</a:t>
            </a:r>
            <a:r>
              <a:rPr lang="zh-CN" altLang="en-US" dirty="0"/>
              <a:t>：</a:t>
            </a:r>
            <a:r>
              <a:rPr lang="en-US" altLang="zh-CN" dirty="0">
                <a:solidFill>
                  <a:srgbClr val="FF0000"/>
                </a:solidFill>
              </a:rPr>
              <a:t>Multivariate Gaussian Model</a:t>
            </a:r>
            <a:endParaRPr lang="en-US" altLang="zh-CN" dirty="0"/>
          </a:p>
          <a:p>
            <a:r>
              <a:rPr lang="en-US" altLang="zh-CN" b="1" dirty="0">
                <a:solidFill>
                  <a:srgbClr val="FF0000"/>
                </a:solidFill>
              </a:rPr>
              <a:t>Covariance</a:t>
            </a: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p:txBody>
      </p:sp>
      <p:pic>
        <p:nvPicPr>
          <p:cNvPr id="5" name="图片 4"/>
          <p:cNvPicPr>
            <a:picLocks noChangeAspect="1"/>
          </p:cNvPicPr>
          <p:nvPr/>
        </p:nvPicPr>
        <p:blipFill>
          <a:blip r:embed="rId3"/>
          <a:stretch>
            <a:fillRect/>
          </a:stretch>
        </p:blipFill>
        <p:spPr>
          <a:xfrm>
            <a:off x="539552" y="2647356"/>
            <a:ext cx="8424936" cy="2656735"/>
          </a:xfrm>
          <a:prstGeom prst="rect">
            <a:avLst/>
          </a:prstGeom>
          <a:ln w="57150">
            <a:solidFill>
              <a:schemeClr val="tx1"/>
            </a:solidFill>
          </a:ln>
        </p:spPr>
      </p:pic>
      <p:sp>
        <p:nvSpPr>
          <p:cNvPr id="11" name="矩形 10"/>
          <p:cNvSpPr/>
          <p:nvPr/>
        </p:nvSpPr>
        <p:spPr>
          <a:xfrm>
            <a:off x="0" y="32603"/>
            <a:ext cx="9196146" cy="22037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4"/>
          <a:stretch>
            <a:fillRect/>
          </a:stretch>
        </p:blipFill>
        <p:spPr>
          <a:xfrm>
            <a:off x="2482029" y="107344"/>
            <a:ext cx="4322816" cy="991613"/>
          </a:xfrm>
          <a:prstGeom prst="rect">
            <a:avLst/>
          </a:prstGeom>
        </p:spPr>
      </p:pic>
      <p:pic>
        <p:nvPicPr>
          <p:cNvPr id="13" name="图片 12"/>
          <p:cNvPicPr>
            <a:picLocks noChangeAspect="1"/>
          </p:cNvPicPr>
          <p:nvPr/>
        </p:nvPicPr>
        <p:blipFill>
          <a:blip r:embed="rId5"/>
          <a:stretch>
            <a:fillRect/>
          </a:stretch>
        </p:blipFill>
        <p:spPr>
          <a:xfrm>
            <a:off x="2482029" y="1204233"/>
            <a:ext cx="4322816" cy="976086"/>
          </a:xfrm>
          <a:prstGeom prst="rect">
            <a:avLst/>
          </a:prstGeom>
        </p:spPr>
      </p:pic>
      <p:pic>
        <p:nvPicPr>
          <p:cNvPr id="14" name="图片 13"/>
          <p:cNvPicPr>
            <a:picLocks noChangeAspect="1"/>
          </p:cNvPicPr>
          <p:nvPr/>
        </p:nvPicPr>
        <p:blipFill>
          <a:blip r:embed="rId6"/>
          <a:stretch>
            <a:fillRect/>
          </a:stretch>
        </p:blipFill>
        <p:spPr>
          <a:xfrm>
            <a:off x="2915816" y="5568101"/>
            <a:ext cx="2232248" cy="1116124"/>
          </a:xfrm>
          <a:prstGeom prst="rect">
            <a:avLst/>
          </a:prstGeom>
        </p:spPr>
      </p:pic>
    </p:spTree>
    <p:extLst>
      <p:ext uri="{BB962C8B-B14F-4D97-AF65-F5344CB8AC3E}">
        <p14:creationId xmlns:p14="http://schemas.microsoft.com/office/powerpoint/2010/main" val="56224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The optimized factor of </a:t>
            </a:r>
            <a:r>
              <a:rPr lang="en-US" altLang="zh-CN" b="1" i="1" dirty="0">
                <a:solidFill>
                  <a:srgbClr val="FF0000"/>
                </a:solidFill>
              </a:rPr>
              <a:t>parameters</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D7D01D59-60CF-4374-8A40-2FCD71786CCD}"/>
              </a:ext>
            </a:extLst>
          </p:cNvPr>
          <p:cNvPicPr>
            <a:picLocks noChangeAspect="1"/>
          </p:cNvPicPr>
          <p:nvPr/>
        </p:nvPicPr>
        <p:blipFill>
          <a:blip r:embed="rId2"/>
          <a:stretch>
            <a:fillRect/>
          </a:stretch>
        </p:blipFill>
        <p:spPr>
          <a:xfrm>
            <a:off x="256654" y="1611153"/>
            <a:ext cx="8630692" cy="1302463"/>
          </a:xfrm>
          <a:prstGeom prst="rect">
            <a:avLst/>
          </a:prstGeom>
          <a:ln w="57150">
            <a:solidFill>
              <a:srgbClr val="0000FF"/>
            </a:solidFill>
          </a:ln>
        </p:spPr>
      </p:pic>
      <p:pic>
        <p:nvPicPr>
          <p:cNvPr id="5" name="图片 4">
            <a:extLst>
              <a:ext uri="{FF2B5EF4-FFF2-40B4-BE49-F238E27FC236}">
                <a16:creationId xmlns:a16="http://schemas.microsoft.com/office/drawing/2014/main" id="{F97737E3-3637-4C6E-A15A-E0E5D2FB7E35}"/>
              </a:ext>
            </a:extLst>
          </p:cNvPr>
          <p:cNvPicPr>
            <a:picLocks noChangeAspect="1"/>
          </p:cNvPicPr>
          <p:nvPr/>
        </p:nvPicPr>
        <p:blipFill>
          <a:blip r:embed="rId3"/>
          <a:stretch>
            <a:fillRect/>
          </a:stretch>
        </p:blipFill>
        <p:spPr>
          <a:xfrm>
            <a:off x="1403648" y="3263985"/>
            <a:ext cx="3712355" cy="990602"/>
          </a:xfrm>
          <a:prstGeom prst="rect">
            <a:avLst/>
          </a:prstGeom>
        </p:spPr>
      </p:pic>
      <p:pic>
        <p:nvPicPr>
          <p:cNvPr id="6" name="图片 5">
            <a:extLst>
              <a:ext uri="{FF2B5EF4-FFF2-40B4-BE49-F238E27FC236}">
                <a16:creationId xmlns:a16="http://schemas.microsoft.com/office/drawing/2014/main" id="{C270E15C-2FA7-4D51-A8B5-7DAAD37ADC5C}"/>
              </a:ext>
            </a:extLst>
          </p:cNvPr>
          <p:cNvPicPr>
            <a:picLocks noChangeAspect="1"/>
          </p:cNvPicPr>
          <p:nvPr/>
        </p:nvPicPr>
        <p:blipFill>
          <a:blip r:embed="rId4"/>
          <a:stretch>
            <a:fillRect/>
          </a:stretch>
        </p:blipFill>
        <p:spPr>
          <a:xfrm>
            <a:off x="1458705" y="4455776"/>
            <a:ext cx="3113295" cy="840267"/>
          </a:xfrm>
          <a:prstGeom prst="rect">
            <a:avLst/>
          </a:prstGeom>
        </p:spPr>
      </p:pic>
    </p:spTree>
    <p:extLst>
      <p:ext uri="{BB962C8B-B14F-4D97-AF65-F5344CB8AC3E}">
        <p14:creationId xmlns:p14="http://schemas.microsoft.com/office/powerpoint/2010/main" val="94356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pPr>
              <a:defRPr/>
            </a:pPr>
            <a:r>
              <a:rPr lang="en-US" altLang="zh-CN" b="1" dirty="0"/>
              <a:t>The optimized factor of </a:t>
            </a:r>
            <a:r>
              <a:rPr lang="en-US" altLang="zh-CN" b="1" i="1" dirty="0">
                <a:solidFill>
                  <a:srgbClr val="0000FF"/>
                </a:solidFill>
              </a:rPr>
              <a:t>parameters</a:t>
            </a:r>
            <a:endParaRPr lang="en-US" altLang="zh-CN" b="1" dirty="0">
              <a:solidFill>
                <a:srgbClr val="0000FF"/>
              </a:solidFill>
            </a:endParaRPr>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03018FDB-9721-4E38-8292-35DB8CE98A59}"/>
              </a:ext>
            </a:extLst>
          </p:cNvPr>
          <p:cNvPicPr>
            <a:picLocks noChangeAspect="1"/>
          </p:cNvPicPr>
          <p:nvPr/>
        </p:nvPicPr>
        <p:blipFill>
          <a:blip r:embed="rId2"/>
          <a:stretch>
            <a:fillRect/>
          </a:stretch>
        </p:blipFill>
        <p:spPr>
          <a:xfrm>
            <a:off x="87485" y="4519958"/>
            <a:ext cx="8756256" cy="913332"/>
          </a:xfrm>
          <a:prstGeom prst="rect">
            <a:avLst/>
          </a:prstGeom>
        </p:spPr>
      </p:pic>
      <p:pic>
        <p:nvPicPr>
          <p:cNvPr id="7" name="图片 6">
            <a:extLst>
              <a:ext uri="{FF2B5EF4-FFF2-40B4-BE49-F238E27FC236}">
                <a16:creationId xmlns:a16="http://schemas.microsoft.com/office/drawing/2014/main" id="{11A0C486-307B-42AA-802B-ACCCA9C7ED7D}"/>
              </a:ext>
            </a:extLst>
          </p:cNvPr>
          <p:cNvPicPr>
            <a:picLocks noChangeAspect="1"/>
          </p:cNvPicPr>
          <p:nvPr/>
        </p:nvPicPr>
        <p:blipFill>
          <a:blip r:embed="rId3"/>
          <a:stretch>
            <a:fillRect/>
          </a:stretch>
        </p:blipFill>
        <p:spPr>
          <a:xfrm>
            <a:off x="500126" y="6298194"/>
            <a:ext cx="8186674" cy="2668967"/>
          </a:xfrm>
          <a:prstGeom prst="rect">
            <a:avLst/>
          </a:prstGeom>
        </p:spPr>
      </p:pic>
      <p:pic>
        <p:nvPicPr>
          <p:cNvPr id="6" name="图片 5">
            <a:extLst>
              <a:ext uri="{FF2B5EF4-FFF2-40B4-BE49-F238E27FC236}">
                <a16:creationId xmlns:a16="http://schemas.microsoft.com/office/drawing/2014/main" id="{FC7F7C78-81E1-42B4-AAC7-09DAC60CD9A2}"/>
              </a:ext>
            </a:extLst>
          </p:cNvPr>
          <p:cNvPicPr>
            <a:picLocks noChangeAspect="1"/>
          </p:cNvPicPr>
          <p:nvPr/>
        </p:nvPicPr>
        <p:blipFill>
          <a:blip r:embed="rId4"/>
          <a:stretch>
            <a:fillRect/>
          </a:stretch>
        </p:blipFill>
        <p:spPr>
          <a:xfrm>
            <a:off x="122278" y="190182"/>
            <a:ext cx="8721463" cy="2100323"/>
          </a:xfrm>
          <a:prstGeom prst="rect">
            <a:avLst/>
          </a:prstGeom>
          <a:ln w="38100">
            <a:solidFill>
              <a:srgbClr val="FF0000"/>
            </a:solidFill>
          </a:ln>
        </p:spPr>
      </p:pic>
      <p:pic>
        <p:nvPicPr>
          <p:cNvPr id="8" name="图片 7">
            <a:extLst>
              <a:ext uri="{FF2B5EF4-FFF2-40B4-BE49-F238E27FC236}">
                <a16:creationId xmlns:a16="http://schemas.microsoft.com/office/drawing/2014/main" id="{99594B71-A879-471C-ACA4-EB4F14EE81E9}"/>
              </a:ext>
            </a:extLst>
          </p:cNvPr>
          <p:cNvPicPr>
            <a:picLocks noChangeAspect="1"/>
          </p:cNvPicPr>
          <p:nvPr/>
        </p:nvPicPr>
        <p:blipFill>
          <a:blip r:embed="rId5"/>
          <a:stretch>
            <a:fillRect/>
          </a:stretch>
        </p:blipFill>
        <p:spPr>
          <a:xfrm>
            <a:off x="50256" y="2473067"/>
            <a:ext cx="8717765" cy="1874860"/>
          </a:xfrm>
          <a:prstGeom prst="rect">
            <a:avLst/>
          </a:prstGeom>
        </p:spPr>
      </p:pic>
    </p:spTree>
    <p:extLst>
      <p:ext uri="{BB962C8B-B14F-4D97-AF65-F5344CB8AC3E}">
        <p14:creationId xmlns:p14="http://schemas.microsoft.com/office/powerpoint/2010/main" val="271211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pPr>
              <a:defRPr/>
            </a:pPr>
            <a:r>
              <a:rPr lang="en-US" altLang="zh-CN" b="1" dirty="0"/>
              <a:t>The optimized factor of </a:t>
            </a:r>
            <a:r>
              <a:rPr lang="en-US" altLang="zh-CN" b="1" i="1" dirty="0">
                <a:solidFill>
                  <a:srgbClr val="0000FF"/>
                </a:solidFill>
              </a:rPr>
              <a:t>parameters</a:t>
            </a:r>
            <a:endParaRPr lang="en-US" altLang="zh-CN" b="1" dirty="0">
              <a:solidFill>
                <a:srgbClr val="0000FF"/>
              </a:solidFill>
            </a:endParaRPr>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03018FDB-9721-4E38-8292-35DB8CE98A59}"/>
              </a:ext>
            </a:extLst>
          </p:cNvPr>
          <p:cNvPicPr>
            <a:picLocks noChangeAspect="1"/>
          </p:cNvPicPr>
          <p:nvPr/>
        </p:nvPicPr>
        <p:blipFill>
          <a:blip r:embed="rId2"/>
          <a:stretch>
            <a:fillRect/>
          </a:stretch>
        </p:blipFill>
        <p:spPr>
          <a:xfrm>
            <a:off x="104881" y="2462536"/>
            <a:ext cx="8756256" cy="913332"/>
          </a:xfrm>
          <a:prstGeom prst="rect">
            <a:avLst/>
          </a:prstGeom>
        </p:spPr>
      </p:pic>
      <p:pic>
        <p:nvPicPr>
          <p:cNvPr id="7" name="图片 6">
            <a:extLst>
              <a:ext uri="{FF2B5EF4-FFF2-40B4-BE49-F238E27FC236}">
                <a16:creationId xmlns:a16="http://schemas.microsoft.com/office/drawing/2014/main" id="{11A0C486-307B-42AA-802B-ACCCA9C7ED7D}"/>
              </a:ext>
            </a:extLst>
          </p:cNvPr>
          <p:cNvPicPr>
            <a:picLocks noChangeAspect="1"/>
          </p:cNvPicPr>
          <p:nvPr/>
        </p:nvPicPr>
        <p:blipFill>
          <a:blip r:embed="rId3"/>
          <a:stretch>
            <a:fillRect/>
          </a:stretch>
        </p:blipFill>
        <p:spPr>
          <a:xfrm>
            <a:off x="122278" y="3629227"/>
            <a:ext cx="8564522" cy="2792151"/>
          </a:xfrm>
          <a:prstGeom prst="rect">
            <a:avLst/>
          </a:prstGeom>
        </p:spPr>
      </p:pic>
      <p:pic>
        <p:nvPicPr>
          <p:cNvPr id="6" name="图片 5">
            <a:extLst>
              <a:ext uri="{FF2B5EF4-FFF2-40B4-BE49-F238E27FC236}">
                <a16:creationId xmlns:a16="http://schemas.microsoft.com/office/drawing/2014/main" id="{FC7F7C78-81E1-42B4-AAC7-09DAC60CD9A2}"/>
              </a:ext>
            </a:extLst>
          </p:cNvPr>
          <p:cNvPicPr>
            <a:picLocks noChangeAspect="1"/>
          </p:cNvPicPr>
          <p:nvPr/>
        </p:nvPicPr>
        <p:blipFill>
          <a:blip r:embed="rId4"/>
          <a:stretch>
            <a:fillRect/>
          </a:stretch>
        </p:blipFill>
        <p:spPr>
          <a:xfrm>
            <a:off x="122278" y="190182"/>
            <a:ext cx="8721463" cy="2100323"/>
          </a:xfrm>
          <a:prstGeom prst="rect">
            <a:avLst/>
          </a:prstGeom>
          <a:ln w="38100">
            <a:solidFill>
              <a:srgbClr val="FF0000"/>
            </a:solidFill>
          </a:ln>
        </p:spPr>
      </p:pic>
    </p:spTree>
    <p:extLst>
      <p:ext uri="{BB962C8B-B14F-4D97-AF65-F5344CB8AC3E}">
        <p14:creationId xmlns:p14="http://schemas.microsoft.com/office/powerpoint/2010/main" val="182689090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Wishart</a:t>
            </a:r>
            <a:r>
              <a:rPr kumimoji="1" lang="en-US" altLang="zh-CN" dirty="0"/>
              <a:t> Distribution</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2941" y="1600200"/>
            <a:ext cx="9144000" cy="989531"/>
          </a:xfrm>
          <a:prstGeom prst="rect">
            <a:avLst/>
          </a:prstGeom>
        </p:spPr>
      </p:pic>
      <p:pic>
        <p:nvPicPr>
          <p:cNvPr id="5" name="图片 4"/>
          <p:cNvPicPr>
            <a:picLocks noChangeAspect="1"/>
          </p:cNvPicPr>
          <p:nvPr/>
        </p:nvPicPr>
        <p:blipFill>
          <a:blip r:embed="rId3"/>
          <a:stretch>
            <a:fillRect/>
          </a:stretch>
        </p:blipFill>
        <p:spPr>
          <a:xfrm>
            <a:off x="0" y="2848027"/>
            <a:ext cx="9144000" cy="1161945"/>
          </a:xfrm>
          <a:prstGeom prst="rect">
            <a:avLst/>
          </a:prstGeom>
        </p:spPr>
      </p:pic>
      <p:pic>
        <p:nvPicPr>
          <p:cNvPr id="6" name="图片 5"/>
          <p:cNvPicPr>
            <a:picLocks noChangeAspect="1"/>
          </p:cNvPicPr>
          <p:nvPr/>
        </p:nvPicPr>
        <p:blipFill>
          <a:blip r:embed="rId4"/>
          <a:stretch>
            <a:fillRect/>
          </a:stretch>
        </p:blipFill>
        <p:spPr>
          <a:xfrm>
            <a:off x="10953" y="4441278"/>
            <a:ext cx="8675847" cy="1867447"/>
          </a:xfrm>
          <a:prstGeom prst="rect">
            <a:avLst/>
          </a:prstGeom>
        </p:spPr>
      </p:pic>
    </p:spTree>
    <p:extLst>
      <p:ext uri="{BB962C8B-B14F-4D97-AF65-F5344CB8AC3E}">
        <p14:creationId xmlns:p14="http://schemas.microsoft.com/office/powerpoint/2010/main" val="12822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Summarize:  </a:t>
            </a:r>
            <a:r>
              <a:rPr lang="en-US" altLang="zh-CN" b="1" dirty="0" err="1">
                <a:solidFill>
                  <a:srgbClr val="FF0000"/>
                </a:solidFill>
              </a:rPr>
              <a:t>Variational</a:t>
            </a:r>
            <a:r>
              <a:rPr lang="en-US" altLang="zh-CN" b="1" dirty="0">
                <a:solidFill>
                  <a:srgbClr val="FF0000"/>
                </a:solidFill>
              </a:rPr>
              <a:t> Mixture of Gaussians</a:t>
            </a:r>
            <a:endParaRPr kumimoji="1" lang="zh-CN" altLang="en-US" dirty="0"/>
          </a:p>
        </p:txBody>
      </p:sp>
      <p:sp>
        <p:nvSpPr>
          <p:cNvPr id="3" name="内容占位符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 typeface="Wingdings" charset="2"/>
              <a:buChar char="n"/>
              <a:tabLst/>
              <a:defRPr/>
            </a:pPr>
            <a:r>
              <a:rPr kumimoji="1" lang="en-US" altLang="zh-CN" b="1" dirty="0">
                <a:solidFill>
                  <a:srgbClr val="0000FF"/>
                </a:solidFill>
              </a:rPr>
              <a:t>E-step:</a:t>
            </a:r>
          </a:p>
          <a:p>
            <a:pPr marR="0" lvl="0" defTabSz="914400" eaLnBrk="1" fontAlgn="auto" latinLnBrk="0" hangingPunct="1">
              <a:lnSpc>
                <a:spcPct val="100000"/>
              </a:lnSpc>
              <a:spcBef>
                <a:spcPts val="0"/>
              </a:spcBef>
              <a:spcAft>
                <a:spcPts val="0"/>
              </a:spcAft>
              <a:buClrTx/>
              <a:buSzTx/>
              <a:buFont typeface="Wingdings" charset="2"/>
              <a:buChar char="n"/>
              <a:tabLst/>
              <a:defRPr/>
            </a:pPr>
            <a:endParaRPr kumimoji="1" lang="en-US" altLang="zh-CN" b="1" dirty="0">
              <a:solidFill>
                <a:srgbClr val="0000FF"/>
              </a:solidFill>
            </a:endParaRPr>
          </a:p>
          <a:p>
            <a:pPr marR="0" lvl="0" defTabSz="914400" eaLnBrk="1" fontAlgn="auto" latinLnBrk="0" hangingPunct="1">
              <a:lnSpc>
                <a:spcPct val="100000"/>
              </a:lnSpc>
              <a:spcBef>
                <a:spcPts val="0"/>
              </a:spcBef>
              <a:spcAft>
                <a:spcPts val="0"/>
              </a:spcAft>
              <a:buClrTx/>
              <a:buSzTx/>
              <a:buFont typeface="Wingdings" charset="2"/>
              <a:buChar char="n"/>
              <a:tabLst/>
              <a:defRPr/>
            </a:pPr>
            <a:endParaRPr kumimoji="1" lang="en-US" altLang="zh-CN" b="1" dirty="0">
              <a:solidFill>
                <a:srgbClr val="0000FF"/>
              </a:solidFill>
            </a:endParaRPr>
          </a:p>
          <a:p>
            <a:pPr marR="0" lvl="0" defTabSz="914400" eaLnBrk="1" fontAlgn="auto" latinLnBrk="0" hangingPunct="1">
              <a:lnSpc>
                <a:spcPct val="100000"/>
              </a:lnSpc>
              <a:spcBef>
                <a:spcPts val="0"/>
              </a:spcBef>
              <a:spcAft>
                <a:spcPts val="0"/>
              </a:spcAft>
              <a:buClrTx/>
              <a:buSzTx/>
              <a:buFont typeface="Wingdings" charset="2"/>
              <a:buChar char="n"/>
              <a:tabLst/>
              <a:defRPr/>
            </a:pPr>
            <a:endParaRPr kumimoji="1" lang="en-US" altLang="zh-CN" b="1" dirty="0">
              <a:solidFill>
                <a:srgbClr val="0000FF"/>
              </a:solidFill>
            </a:endParaRPr>
          </a:p>
          <a:p>
            <a:pPr marR="0" lvl="0" defTabSz="914400" eaLnBrk="1" fontAlgn="auto" latinLnBrk="0" hangingPunct="1">
              <a:lnSpc>
                <a:spcPct val="100000"/>
              </a:lnSpc>
              <a:spcBef>
                <a:spcPts val="0"/>
              </a:spcBef>
              <a:spcAft>
                <a:spcPts val="0"/>
              </a:spcAft>
              <a:buClrTx/>
              <a:buSzTx/>
              <a:buFont typeface="Wingdings" charset="2"/>
              <a:buChar char="n"/>
              <a:tabLst/>
              <a:defRPr/>
            </a:pPr>
            <a:r>
              <a:rPr kumimoji="1" lang="en-US" altLang="zh-CN" b="1" dirty="0">
                <a:solidFill>
                  <a:srgbClr val="FF0000"/>
                </a:solidFill>
              </a:rPr>
              <a:t>M-step:</a:t>
            </a:r>
            <a:endParaRPr kumimoji="1" lang="zh-CN" altLang="en-US" b="1" dirty="0">
              <a:solidFill>
                <a:srgbClr val="FF0000"/>
              </a:solidFill>
            </a:endParaRPr>
          </a:p>
        </p:txBody>
      </p:sp>
      <p:pic>
        <p:nvPicPr>
          <p:cNvPr id="4" name="图片 3"/>
          <p:cNvPicPr>
            <a:picLocks noChangeAspect="1"/>
          </p:cNvPicPr>
          <p:nvPr/>
        </p:nvPicPr>
        <p:blipFill>
          <a:blip r:embed="rId2"/>
          <a:stretch>
            <a:fillRect/>
          </a:stretch>
        </p:blipFill>
        <p:spPr>
          <a:xfrm>
            <a:off x="504056" y="2276872"/>
            <a:ext cx="8639944" cy="1012357"/>
          </a:xfrm>
          <a:prstGeom prst="rect">
            <a:avLst/>
          </a:prstGeom>
        </p:spPr>
      </p:pic>
      <p:pic>
        <p:nvPicPr>
          <p:cNvPr id="5" name="图片 4"/>
          <p:cNvPicPr>
            <a:picLocks noChangeAspect="1"/>
          </p:cNvPicPr>
          <p:nvPr/>
        </p:nvPicPr>
        <p:blipFill>
          <a:blip r:embed="rId3"/>
          <a:stretch>
            <a:fillRect/>
          </a:stretch>
        </p:blipFill>
        <p:spPr>
          <a:xfrm>
            <a:off x="611560" y="4173921"/>
            <a:ext cx="2952328" cy="514276"/>
          </a:xfrm>
          <a:prstGeom prst="rect">
            <a:avLst/>
          </a:prstGeom>
        </p:spPr>
      </p:pic>
      <p:pic>
        <p:nvPicPr>
          <p:cNvPr id="6" name="图片 5"/>
          <p:cNvPicPr>
            <a:picLocks noChangeAspect="1"/>
          </p:cNvPicPr>
          <p:nvPr/>
        </p:nvPicPr>
        <p:blipFill>
          <a:blip r:embed="rId4"/>
          <a:stretch>
            <a:fillRect/>
          </a:stretch>
        </p:blipFill>
        <p:spPr>
          <a:xfrm>
            <a:off x="602534" y="4945088"/>
            <a:ext cx="7657695" cy="661346"/>
          </a:xfrm>
          <a:prstGeom prst="rect">
            <a:avLst/>
          </a:prstGeom>
        </p:spPr>
      </p:pic>
    </p:spTree>
    <p:extLst>
      <p:ext uri="{BB962C8B-B14F-4D97-AF65-F5344CB8AC3E}">
        <p14:creationId xmlns:p14="http://schemas.microsoft.com/office/powerpoint/2010/main" val="130476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F307E-7438-4E66-A2B2-610C7A318128}"/>
              </a:ext>
            </a:extLst>
          </p:cNvPr>
          <p:cNvSpPr>
            <a:spLocks noGrp="1"/>
          </p:cNvSpPr>
          <p:nvPr>
            <p:ph type="title"/>
          </p:nvPr>
        </p:nvSpPr>
        <p:spPr/>
        <p:txBody>
          <a:bodyPr/>
          <a:lstStyle/>
          <a:p>
            <a:pPr>
              <a:defRPr/>
            </a:pPr>
            <a:r>
              <a:rPr lang="en-US" altLang="zh-CN" b="1" dirty="0">
                <a:solidFill>
                  <a:srgbClr val="FF0000"/>
                </a:solidFill>
              </a:rPr>
              <a:t>Example -2: </a:t>
            </a:r>
            <a:r>
              <a:rPr lang="en-US" altLang="zh-CN" b="1" dirty="0" err="1">
                <a:solidFill>
                  <a:srgbClr val="FF0000"/>
                </a:solidFill>
              </a:rPr>
              <a:t>Variational</a:t>
            </a:r>
            <a:r>
              <a:rPr lang="en-US" altLang="zh-CN" b="1" dirty="0">
                <a:solidFill>
                  <a:srgbClr val="FF0000"/>
                </a:solidFill>
              </a:rPr>
              <a:t> Mixture of Gaussians</a:t>
            </a:r>
          </a:p>
        </p:txBody>
      </p:sp>
      <p:sp>
        <p:nvSpPr>
          <p:cNvPr id="3" name="内容占位符 2">
            <a:extLst>
              <a:ext uri="{FF2B5EF4-FFF2-40B4-BE49-F238E27FC236}">
                <a16:creationId xmlns:a16="http://schemas.microsoft.com/office/drawing/2014/main" id="{A065CEA9-ACE2-4B60-BD5A-ED1ECCC4EA78}"/>
              </a:ext>
            </a:extLst>
          </p:cNvPr>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 typeface="Wingdings" charset="2"/>
              <a:buChar char="n"/>
              <a:tabLst/>
              <a:defRPr/>
            </a:pPr>
            <a:r>
              <a:rPr lang="en-US" altLang="zh-CN" b="1" dirty="0"/>
              <a:t>Experimental</a:t>
            </a:r>
            <a:r>
              <a:rPr lang="zh-CN" altLang="en-US" b="1" dirty="0"/>
              <a:t> </a:t>
            </a:r>
            <a:r>
              <a:rPr lang="en-US" altLang="zh-CN" b="1" dirty="0"/>
              <a:t>Result</a:t>
            </a:r>
            <a:r>
              <a:rPr lang="zh-CN" altLang="en-US" b="1" dirty="0"/>
              <a:t> </a:t>
            </a:r>
            <a:r>
              <a:rPr lang="en-US" altLang="zh-CN" b="1" dirty="0"/>
              <a:t>and</a:t>
            </a:r>
            <a:r>
              <a:rPr lang="zh-CN" altLang="en-US" b="1" dirty="0"/>
              <a:t> </a:t>
            </a:r>
            <a:r>
              <a:rPr lang="en-US" altLang="zh-CN" b="1" dirty="0"/>
              <a:t>Analysis</a:t>
            </a:r>
          </a:p>
        </p:txBody>
      </p:sp>
      <p:pic>
        <p:nvPicPr>
          <p:cNvPr id="4" name="图片 3">
            <a:extLst>
              <a:ext uri="{FF2B5EF4-FFF2-40B4-BE49-F238E27FC236}">
                <a16:creationId xmlns:a16="http://schemas.microsoft.com/office/drawing/2014/main" id="{01ACD2EF-F4AB-45DC-9A3B-EF5A9688EF02}"/>
              </a:ext>
            </a:extLst>
          </p:cNvPr>
          <p:cNvPicPr>
            <a:picLocks noChangeAspect="1"/>
          </p:cNvPicPr>
          <p:nvPr/>
        </p:nvPicPr>
        <p:blipFill>
          <a:blip r:embed="rId2"/>
          <a:stretch>
            <a:fillRect/>
          </a:stretch>
        </p:blipFill>
        <p:spPr>
          <a:xfrm>
            <a:off x="899592" y="2325529"/>
            <a:ext cx="4035692" cy="3983195"/>
          </a:xfrm>
          <a:prstGeom prst="rect">
            <a:avLst/>
          </a:prstGeom>
        </p:spPr>
      </p:pic>
    </p:spTree>
    <p:extLst>
      <p:ext uri="{BB962C8B-B14F-4D97-AF65-F5344CB8AC3E}">
        <p14:creationId xmlns:p14="http://schemas.microsoft.com/office/powerpoint/2010/main" val="249190264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solidFill>
                  <a:srgbClr val="FF0000"/>
                </a:solidFill>
              </a:rPr>
              <a:t>Example - 2: Variational Mixture of Gaussians</a:t>
            </a:r>
          </a:p>
          <a:p>
            <a:pPr>
              <a:buFont typeface="Wingdings" panose="05000000000000000000" pitchFamily="2" charset="2"/>
              <a:buChar char="n"/>
              <a:defRPr/>
            </a:pPr>
            <a:r>
              <a:rPr lang="en-US" altLang="zh-CN" sz="2400" b="1" dirty="0"/>
              <a:t>Variational lower bound</a:t>
            </a:r>
          </a:p>
          <a:p>
            <a:endParaRPr lang="zh-CN" altLang="en-US" dirty="0"/>
          </a:p>
        </p:txBody>
      </p:sp>
      <p:pic>
        <p:nvPicPr>
          <p:cNvPr id="4" name="图片 3">
            <a:extLst>
              <a:ext uri="{FF2B5EF4-FFF2-40B4-BE49-F238E27FC236}">
                <a16:creationId xmlns:a16="http://schemas.microsoft.com/office/drawing/2014/main" id="{C7E64700-20B3-4462-93C6-81FA9E7801EC}"/>
              </a:ext>
            </a:extLst>
          </p:cNvPr>
          <p:cNvPicPr>
            <a:picLocks noChangeAspect="1"/>
          </p:cNvPicPr>
          <p:nvPr/>
        </p:nvPicPr>
        <p:blipFill>
          <a:blip r:embed="rId2"/>
          <a:stretch>
            <a:fillRect/>
          </a:stretch>
        </p:blipFill>
        <p:spPr>
          <a:xfrm>
            <a:off x="6156176" y="22441"/>
            <a:ext cx="2507067" cy="2014427"/>
          </a:xfrm>
          <a:prstGeom prst="rect">
            <a:avLst/>
          </a:prstGeom>
        </p:spPr>
      </p:pic>
      <p:pic>
        <p:nvPicPr>
          <p:cNvPr id="5" name="图片 4">
            <a:extLst>
              <a:ext uri="{FF2B5EF4-FFF2-40B4-BE49-F238E27FC236}">
                <a16:creationId xmlns:a16="http://schemas.microsoft.com/office/drawing/2014/main" id="{58447545-A67A-4F01-B407-40A64A038190}"/>
              </a:ext>
            </a:extLst>
          </p:cNvPr>
          <p:cNvPicPr>
            <a:picLocks noChangeAspect="1"/>
          </p:cNvPicPr>
          <p:nvPr/>
        </p:nvPicPr>
        <p:blipFill>
          <a:blip r:embed="rId3"/>
          <a:stretch>
            <a:fillRect/>
          </a:stretch>
        </p:blipFill>
        <p:spPr>
          <a:xfrm>
            <a:off x="323528" y="2997968"/>
            <a:ext cx="8567991" cy="2230025"/>
          </a:xfrm>
          <a:prstGeom prst="rect">
            <a:avLst/>
          </a:prstGeom>
        </p:spPr>
      </p:pic>
    </p:spTree>
    <p:extLst>
      <p:ext uri="{BB962C8B-B14F-4D97-AF65-F5344CB8AC3E}">
        <p14:creationId xmlns:p14="http://schemas.microsoft.com/office/powerpoint/2010/main" val="20424060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solidFill>
                  <a:srgbClr val="FF0000"/>
                </a:solidFill>
              </a:rPr>
              <a:t>Example -2 : Variational Mixture of Gaussians</a:t>
            </a:r>
          </a:p>
          <a:p>
            <a:pPr>
              <a:buFont typeface="Wingdings" panose="05000000000000000000" pitchFamily="2" charset="2"/>
              <a:buChar char="n"/>
              <a:defRPr/>
            </a:pPr>
            <a:r>
              <a:rPr lang="en-US" altLang="zh-CN" sz="2400" b="1" dirty="0"/>
              <a:t>Predictive density</a:t>
            </a:r>
          </a:p>
          <a:p>
            <a:endParaRPr lang="zh-CN" altLang="en-US" dirty="0"/>
          </a:p>
        </p:txBody>
      </p:sp>
      <p:pic>
        <p:nvPicPr>
          <p:cNvPr id="4" name="图片 3">
            <a:extLst>
              <a:ext uri="{FF2B5EF4-FFF2-40B4-BE49-F238E27FC236}">
                <a16:creationId xmlns:a16="http://schemas.microsoft.com/office/drawing/2014/main" id="{C7E64700-20B3-4462-93C6-81FA9E7801EC}"/>
              </a:ext>
            </a:extLst>
          </p:cNvPr>
          <p:cNvPicPr>
            <a:picLocks noChangeAspect="1"/>
          </p:cNvPicPr>
          <p:nvPr/>
        </p:nvPicPr>
        <p:blipFill>
          <a:blip r:embed="rId2"/>
          <a:stretch>
            <a:fillRect/>
          </a:stretch>
        </p:blipFill>
        <p:spPr>
          <a:xfrm>
            <a:off x="6516215" y="404664"/>
            <a:ext cx="2240449" cy="1800200"/>
          </a:xfrm>
          <a:prstGeom prst="rect">
            <a:avLst/>
          </a:prstGeom>
        </p:spPr>
      </p:pic>
      <p:pic>
        <p:nvPicPr>
          <p:cNvPr id="6" name="图片 5">
            <a:extLst>
              <a:ext uri="{FF2B5EF4-FFF2-40B4-BE49-F238E27FC236}">
                <a16:creationId xmlns:a16="http://schemas.microsoft.com/office/drawing/2014/main" id="{43DFCA64-6039-4BF0-940C-36E8EA22E70C}"/>
              </a:ext>
            </a:extLst>
          </p:cNvPr>
          <p:cNvPicPr>
            <a:picLocks noChangeAspect="1"/>
          </p:cNvPicPr>
          <p:nvPr/>
        </p:nvPicPr>
        <p:blipFill>
          <a:blip r:embed="rId3"/>
          <a:stretch>
            <a:fillRect/>
          </a:stretch>
        </p:blipFill>
        <p:spPr>
          <a:xfrm>
            <a:off x="457200" y="3007477"/>
            <a:ext cx="7974657" cy="1158036"/>
          </a:xfrm>
          <a:prstGeom prst="rect">
            <a:avLst/>
          </a:prstGeom>
        </p:spPr>
      </p:pic>
      <p:pic>
        <p:nvPicPr>
          <p:cNvPr id="7" name="图片 6">
            <a:extLst>
              <a:ext uri="{FF2B5EF4-FFF2-40B4-BE49-F238E27FC236}">
                <a16:creationId xmlns:a16="http://schemas.microsoft.com/office/drawing/2014/main" id="{AB2A1B50-D5F2-48AC-866E-A1E7E411C5E9}"/>
              </a:ext>
            </a:extLst>
          </p:cNvPr>
          <p:cNvPicPr>
            <a:picLocks noChangeAspect="1"/>
          </p:cNvPicPr>
          <p:nvPr/>
        </p:nvPicPr>
        <p:blipFill>
          <a:blip r:embed="rId4"/>
          <a:stretch>
            <a:fillRect/>
          </a:stretch>
        </p:blipFill>
        <p:spPr>
          <a:xfrm>
            <a:off x="381009" y="4212684"/>
            <a:ext cx="8000963" cy="1016516"/>
          </a:xfrm>
          <a:prstGeom prst="rect">
            <a:avLst/>
          </a:prstGeom>
        </p:spPr>
      </p:pic>
      <p:pic>
        <p:nvPicPr>
          <p:cNvPr id="8" name="图片 7">
            <a:extLst>
              <a:ext uri="{FF2B5EF4-FFF2-40B4-BE49-F238E27FC236}">
                <a16:creationId xmlns:a16="http://schemas.microsoft.com/office/drawing/2014/main" id="{9BA741F6-F2B7-4D2D-A527-D5FBE1C9D2FD}"/>
              </a:ext>
            </a:extLst>
          </p:cNvPr>
          <p:cNvPicPr>
            <a:picLocks noChangeAspect="1"/>
          </p:cNvPicPr>
          <p:nvPr/>
        </p:nvPicPr>
        <p:blipFill>
          <a:blip r:embed="rId5"/>
          <a:stretch>
            <a:fillRect/>
          </a:stretch>
        </p:blipFill>
        <p:spPr>
          <a:xfrm>
            <a:off x="457200" y="5314209"/>
            <a:ext cx="5698976" cy="989692"/>
          </a:xfrm>
          <a:prstGeom prst="rect">
            <a:avLst/>
          </a:prstGeom>
        </p:spPr>
      </p:pic>
      <p:pic>
        <p:nvPicPr>
          <p:cNvPr id="9" name="图片 8">
            <a:extLst>
              <a:ext uri="{FF2B5EF4-FFF2-40B4-BE49-F238E27FC236}">
                <a16:creationId xmlns:a16="http://schemas.microsoft.com/office/drawing/2014/main" id="{6B44626A-CE62-454A-8516-E4E7F0A24BE0}"/>
              </a:ext>
            </a:extLst>
          </p:cNvPr>
          <p:cNvPicPr>
            <a:picLocks noChangeAspect="1"/>
          </p:cNvPicPr>
          <p:nvPr/>
        </p:nvPicPr>
        <p:blipFill>
          <a:blip r:embed="rId6"/>
          <a:stretch>
            <a:fillRect/>
          </a:stretch>
        </p:blipFill>
        <p:spPr>
          <a:xfrm>
            <a:off x="6156176" y="5493569"/>
            <a:ext cx="2808312" cy="717603"/>
          </a:xfrm>
          <a:prstGeom prst="rect">
            <a:avLst/>
          </a:prstGeom>
        </p:spPr>
      </p:pic>
    </p:spTree>
    <p:extLst>
      <p:ext uri="{BB962C8B-B14F-4D97-AF65-F5344CB8AC3E}">
        <p14:creationId xmlns:p14="http://schemas.microsoft.com/office/powerpoint/2010/main" val="7928739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9411" y="1654656"/>
            <a:ext cx="3840362" cy="3007199"/>
          </a:xfrm>
          <a:prstGeom prst="rect">
            <a:avLst/>
          </a:prstGeom>
          <a:ln>
            <a:solidFill>
              <a:schemeClr val="tx1"/>
            </a:solidFill>
          </a:ln>
        </p:spPr>
      </p:pic>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sz="2400" b="1" dirty="0"/>
              <a:t>Model</a:t>
            </a:r>
          </a:p>
          <a:p>
            <a:endParaRPr lang="zh-CN" altLang="en-US" dirty="0"/>
          </a:p>
        </p:txBody>
      </p:sp>
      <p:pic>
        <p:nvPicPr>
          <p:cNvPr id="5" name="图片 4"/>
          <p:cNvPicPr>
            <a:picLocks noChangeAspect="1"/>
          </p:cNvPicPr>
          <p:nvPr/>
        </p:nvPicPr>
        <p:blipFill>
          <a:blip r:embed="rId3"/>
          <a:stretch>
            <a:fillRect/>
          </a:stretch>
        </p:blipFill>
        <p:spPr>
          <a:xfrm>
            <a:off x="4343392" y="4029497"/>
            <a:ext cx="4571191" cy="968473"/>
          </a:xfrm>
          <a:prstGeom prst="rect">
            <a:avLst/>
          </a:prstGeom>
        </p:spPr>
      </p:pic>
      <p:pic>
        <p:nvPicPr>
          <p:cNvPr id="6" name="图片 5"/>
          <p:cNvPicPr>
            <a:picLocks noChangeAspect="1"/>
          </p:cNvPicPr>
          <p:nvPr/>
        </p:nvPicPr>
        <p:blipFill>
          <a:blip r:embed="rId4"/>
          <a:stretch>
            <a:fillRect/>
          </a:stretch>
        </p:blipFill>
        <p:spPr>
          <a:xfrm>
            <a:off x="4745885" y="3334122"/>
            <a:ext cx="4132301" cy="615449"/>
          </a:xfrm>
          <a:prstGeom prst="rect">
            <a:avLst/>
          </a:prstGeom>
        </p:spPr>
      </p:pic>
      <p:pic>
        <p:nvPicPr>
          <p:cNvPr id="7" name="图片 6"/>
          <p:cNvPicPr>
            <a:picLocks noChangeAspect="1"/>
          </p:cNvPicPr>
          <p:nvPr/>
        </p:nvPicPr>
        <p:blipFill>
          <a:blip r:embed="rId5"/>
          <a:stretch>
            <a:fillRect/>
          </a:stretch>
        </p:blipFill>
        <p:spPr>
          <a:xfrm>
            <a:off x="5115301" y="2358854"/>
            <a:ext cx="3797874" cy="589325"/>
          </a:xfrm>
          <a:prstGeom prst="rect">
            <a:avLst/>
          </a:prstGeom>
        </p:spPr>
      </p:pic>
      <p:pic>
        <p:nvPicPr>
          <p:cNvPr id="8" name="图片 7"/>
          <p:cNvPicPr>
            <a:picLocks noChangeAspect="1"/>
          </p:cNvPicPr>
          <p:nvPr/>
        </p:nvPicPr>
        <p:blipFill>
          <a:blip r:embed="rId6"/>
          <a:stretch>
            <a:fillRect/>
          </a:stretch>
        </p:blipFill>
        <p:spPr>
          <a:xfrm>
            <a:off x="3131840" y="5246769"/>
            <a:ext cx="5781334" cy="669223"/>
          </a:xfrm>
          <a:prstGeom prst="rect">
            <a:avLst/>
          </a:prstGeom>
        </p:spPr>
      </p:pic>
    </p:spTree>
    <p:extLst>
      <p:ext uri="{BB962C8B-B14F-4D97-AF65-F5344CB8AC3E}">
        <p14:creationId xmlns:p14="http://schemas.microsoft.com/office/powerpoint/2010/main" val="25140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ppt_x</p:attrName>
                                        </p:attrNameLst>
                                      </p:cBhvr>
                                      <p:tavLst>
                                        <p:tav tm="0">
                                          <p:val>
                                            <p:strVal val="#ppt_x+#ppt_w*1.125000"/>
                                          </p:val>
                                        </p:tav>
                                        <p:tav tm="100000">
                                          <p:val>
                                            <p:strVal val="#ppt_x"/>
                                          </p:val>
                                        </p:tav>
                                      </p:tavLst>
                                    </p:anim>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ppt_x</p:attrName>
                                        </p:attrNameLst>
                                      </p:cBhvr>
                                      <p:tavLst>
                                        <p:tav tm="0">
                                          <p:val>
                                            <p:strVal val="#ppt_x+#ppt_w*1.125000"/>
                                          </p:val>
                                        </p:tav>
                                        <p:tav tm="100000">
                                          <p:val>
                                            <p:strVal val="#ppt_x"/>
                                          </p:val>
                                        </p:tav>
                                      </p:tavLst>
                                    </p:anim>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9411" y="1654656"/>
            <a:ext cx="3840362" cy="3007199"/>
          </a:xfrm>
          <a:prstGeom prst="rect">
            <a:avLst/>
          </a:prstGeom>
          <a:ln>
            <a:solidFill>
              <a:schemeClr val="tx1"/>
            </a:solidFill>
          </a:ln>
        </p:spPr>
      </p:pic>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sz="2400" b="1" dirty="0"/>
              <a:t>Model</a:t>
            </a:r>
          </a:p>
          <a:p>
            <a:endParaRPr lang="zh-CN" altLang="en-US" dirty="0"/>
          </a:p>
        </p:txBody>
      </p:sp>
      <p:pic>
        <p:nvPicPr>
          <p:cNvPr id="5" name="图片 4"/>
          <p:cNvPicPr>
            <a:picLocks noChangeAspect="1"/>
          </p:cNvPicPr>
          <p:nvPr/>
        </p:nvPicPr>
        <p:blipFill>
          <a:blip r:embed="rId3"/>
          <a:stretch>
            <a:fillRect/>
          </a:stretch>
        </p:blipFill>
        <p:spPr>
          <a:xfrm>
            <a:off x="4343392" y="4029497"/>
            <a:ext cx="4571191" cy="968473"/>
          </a:xfrm>
          <a:prstGeom prst="rect">
            <a:avLst/>
          </a:prstGeom>
        </p:spPr>
      </p:pic>
      <p:pic>
        <p:nvPicPr>
          <p:cNvPr id="6" name="图片 5"/>
          <p:cNvPicPr>
            <a:picLocks noChangeAspect="1"/>
          </p:cNvPicPr>
          <p:nvPr/>
        </p:nvPicPr>
        <p:blipFill>
          <a:blip r:embed="rId4"/>
          <a:stretch>
            <a:fillRect/>
          </a:stretch>
        </p:blipFill>
        <p:spPr>
          <a:xfrm>
            <a:off x="4745885" y="3334122"/>
            <a:ext cx="4132301" cy="615449"/>
          </a:xfrm>
          <a:prstGeom prst="rect">
            <a:avLst/>
          </a:prstGeom>
        </p:spPr>
      </p:pic>
      <p:pic>
        <p:nvPicPr>
          <p:cNvPr id="7" name="图片 6"/>
          <p:cNvPicPr>
            <a:picLocks noChangeAspect="1"/>
          </p:cNvPicPr>
          <p:nvPr/>
        </p:nvPicPr>
        <p:blipFill>
          <a:blip r:embed="rId5"/>
          <a:stretch>
            <a:fillRect/>
          </a:stretch>
        </p:blipFill>
        <p:spPr>
          <a:xfrm>
            <a:off x="5115301" y="2358854"/>
            <a:ext cx="3797874" cy="589325"/>
          </a:xfrm>
          <a:prstGeom prst="rect">
            <a:avLst/>
          </a:prstGeom>
        </p:spPr>
      </p:pic>
      <p:pic>
        <p:nvPicPr>
          <p:cNvPr id="8" name="图片 7"/>
          <p:cNvPicPr>
            <a:picLocks noChangeAspect="1"/>
          </p:cNvPicPr>
          <p:nvPr/>
        </p:nvPicPr>
        <p:blipFill>
          <a:blip r:embed="rId6"/>
          <a:stretch>
            <a:fillRect/>
          </a:stretch>
        </p:blipFill>
        <p:spPr>
          <a:xfrm>
            <a:off x="3131840" y="5246769"/>
            <a:ext cx="5781334" cy="669223"/>
          </a:xfrm>
          <a:prstGeom prst="rect">
            <a:avLst/>
          </a:prstGeom>
        </p:spPr>
      </p:pic>
    </p:spTree>
    <p:extLst>
      <p:ext uri="{BB962C8B-B14F-4D97-AF65-F5344CB8AC3E}">
        <p14:creationId xmlns:p14="http://schemas.microsoft.com/office/powerpoint/2010/main" val="134491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ppt_x</p:attrName>
                                        </p:attrNameLst>
                                      </p:cBhvr>
                                      <p:tavLst>
                                        <p:tav tm="0">
                                          <p:val>
                                            <p:strVal val="#ppt_x+#ppt_w*1.125000"/>
                                          </p:val>
                                        </p:tav>
                                        <p:tav tm="100000">
                                          <p:val>
                                            <p:strVal val="#ppt_x"/>
                                          </p:val>
                                        </p:tav>
                                      </p:tavLst>
                                    </p:anim>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ppt_x</p:attrName>
                                        </p:attrNameLst>
                                      </p:cBhvr>
                                      <p:tavLst>
                                        <p:tav tm="0">
                                          <p:val>
                                            <p:strVal val="#ppt_x+#ppt_w*1.125000"/>
                                          </p:val>
                                        </p:tav>
                                        <p:tav tm="100000">
                                          <p:val>
                                            <p:strVal val="#ppt_x"/>
                                          </p:val>
                                        </p:tav>
                                      </p:tavLst>
                                    </p:anim>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- 4</a:t>
            </a:r>
            <a:r>
              <a:rPr lang="zh-CN" altLang="en-US" dirty="0"/>
              <a:t>：</a:t>
            </a:r>
            <a:r>
              <a:rPr lang="en-US" altLang="zh-CN" dirty="0">
                <a:solidFill>
                  <a:srgbClr val="FF0000"/>
                </a:solidFill>
              </a:rPr>
              <a:t>Multivariate Gaussian Model</a:t>
            </a:r>
          </a:p>
        </p:txBody>
      </p:sp>
      <p:sp>
        <p:nvSpPr>
          <p:cNvPr id="3" name="内容占位符 2"/>
          <p:cNvSpPr>
            <a:spLocks noGrp="1"/>
          </p:cNvSpPr>
          <p:nvPr>
            <p:ph idx="1"/>
          </p:nvPr>
        </p:nvSpPr>
        <p:spPr/>
        <p:txBody>
          <a:bodyPr/>
          <a:lstStyle/>
          <a:p>
            <a:endParaRPr kumimoji="1" lang="zh-CN" altLang="en-US" dirty="0"/>
          </a:p>
        </p:txBody>
      </p:sp>
      <p:pic>
        <p:nvPicPr>
          <p:cNvPr id="5" name="图片 4"/>
          <p:cNvPicPr>
            <a:picLocks noChangeAspect="1"/>
          </p:cNvPicPr>
          <p:nvPr/>
        </p:nvPicPr>
        <p:blipFill>
          <a:blip r:embed="rId2"/>
          <a:stretch>
            <a:fillRect/>
          </a:stretch>
        </p:blipFill>
        <p:spPr>
          <a:xfrm>
            <a:off x="0" y="1124744"/>
            <a:ext cx="9144042" cy="5733256"/>
          </a:xfrm>
          <a:prstGeom prst="rect">
            <a:avLst/>
          </a:prstGeom>
          <a:solidFill>
            <a:schemeClr val="bg1">
              <a:lumMod val="85000"/>
            </a:schemeClr>
          </a:solidFill>
        </p:spPr>
      </p:pic>
    </p:spTree>
    <p:extLst>
      <p:ext uri="{BB962C8B-B14F-4D97-AF65-F5344CB8AC3E}">
        <p14:creationId xmlns:p14="http://schemas.microsoft.com/office/powerpoint/2010/main" val="81932182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lnSpc>
                <a:spcPct val="150000"/>
              </a:lnSpc>
              <a:buFont typeface="Wingdings" panose="05000000000000000000" pitchFamily="2" charset="2"/>
              <a:buChar char="n"/>
              <a:defRPr/>
            </a:pPr>
            <a:r>
              <a:rPr lang="en-US" altLang="zh-CN" sz="2400" b="1" dirty="0">
                <a:solidFill>
                  <a:srgbClr val="0000FF"/>
                </a:solidFill>
              </a:rPr>
              <a:t>Goal: </a:t>
            </a:r>
            <a:r>
              <a:rPr lang="en-US" altLang="zh-CN" sz="2400" dirty="0"/>
              <a:t>find an approximation to the posterior distribution</a:t>
            </a:r>
          </a:p>
          <a:p>
            <a:pPr>
              <a:lnSpc>
                <a:spcPct val="150000"/>
              </a:lnSpc>
              <a:buFont typeface="Wingdings" panose="05000000000000000000" pitchFamily="2" charset="2"/>
              <a:buChar char="n"/>
              <a:defRPr/>
            </a:pPr>
            <a:endParaRPr lang="en-US" altLang="zh-CN" sz="2400" dirty="0"/>
          </a:p>
          <a:p>
            <a:pPr>
              <a:lnSpc>
                <a:spcPct val="150000"/>
              </a:lnSpc>
              <a:buFont typeface="Wingdings" panose="05000000000000000000" pitchFamily="2" charset="2"/>
              <a:buChar char="n"/>
              <a:defRPr/>
            </a:pPr>
            <a:r>
              <a:rPr lang="en-US" altLang="zh-CN" sz="2400" b="1" dirty="0"/>
              <a:t>Variation</a:t>
            </a:r>
            <a:r>
              <a:rPr lang="zh-CN" altLang="en-US" sz="2400" b="1" dirty="0"/>
              <a:t> </a:t>
            </a:r>
            <a:r>
              <a:rPr lang="en-US" altLang="zh-CN" sz="2400" b="1" dirty="0"/>
              <a:t>Distribution</a:t>
            </a:r>
          </a:p>
          <a:p>
            <a:pPr>
              <a:lnSpc>
                <a:spcPct val="150000"/>
              </a:lnSpc>
              <a:buFont typeface="Wingdings" panose="05000000000000000000" pitchFamily="2" charset="2"/>
              <a:buChar char="n"/>
              <a:defRPr/>
            </a:pPr>
            <a:endParaRPr lang="en-US" altLang="zh-CN" sz="2400" b="1" dirty="0">
              <a:solidFill>
                <a:srgbClr val="0000FF"/>
              </a:solidFill>
            </a:endParaRPr>
          </a:p>
          <a:p>
            <a:pPr>
              <a:lnSpc>
                <a:spcPct val="150000"/>
              </a:lnSpc>
              <a:buFont typeface="Wingdings" panose="05000000000000000000" pitchFamily="2" charset="2"/>
              <a:buChar char="n"/>
              <a:defRPr/>
            </a:pPr>
            <a:r>
              <a:rPr lang="en-US" altLang="zh-CN" sz="2400" b="1" dirty="0">
                <a:solidFill>
                  <a:srgbClr val="FF0000"/>
                </a:solidFill>
              </a:rPr>
              <a:t>General Solution</a:t>
            </a:r>
          </a:p>
          <a:p>
            <a:pPr>
              <a:lnSpc>
                <a:spcPct val="150000"/>
              </a:lnSpc>
              <a:buFont typeface="Wingdings" panose="05000000000000000000" pitchFamily="2" charset="2"/>
              <a:buChar char="n"/>
              <a:defRPr/>
            </a:pPr>
            <a:endParaRPr lang="en-US" altLang="zh-CN" sz="2400" b="1" dirty="0">
              <a:solidFill>
                <a:srgbClr val="0000FF"/>
              </a:solidFill>
            </a:endParaRPr>
          </a:p>
          <a:p>
            <a:pPr>
              <a:lnSpc>
                <a:spcPct val="150000"/>
              </a:lnSpc>
              <a:buFont typeface="Wingdings" panose="05000000000000000000" pitchFamily="2" charset="2"/>
              <a:buChar char="n"/>
              <a:defRPr/>
            </a:pPr>
            <a:endParaRPr lang="en-US" altLang="zh-CN" sz="2400" b="1" dirty="0">
              <a:solidFill>
                <a:srgbClr val="0000FF"/>
              </a:solidFill>
            </a:endParaRPr>
          </a:p>
          <a:p>
            <a:pPr>
              <a:buFont typeface="Wingdings" panose="05000000000000000000" pitchFamily="2" charset="2"/>
              <a:buChar char="n"/>
              <a:defRPr/>
            </a:pPr>
            <a:endParaRPr lang="en-US" altLang="zh-CN" sz="2400" b="1" dirty="0"/>
          </a:p>
          <a:p>
            <a:pPr>
              <a:buFont typeface="Wingdings" panose="05000000000000000000" pitchFamily="2" charset="2"/>
              <a:buChar char="n"/>
              <a:defRPr/>
            </a:pPr>
            <a:endParaRPr lang="en-US" altLang="zh-CN" sz="2400" b="1" dirty="0"/>
          </a:p>
        </p:txBody>
      </p:sp>
      <p:pic>
        <p:nvPicPr>
          <p:cNvPr id="9" name="图片 8"/>
          <p:cNvPicPr>
            <a:picLocks noChangeAspect="1"/>
          </p:cNvPicPr>
          <p:nvPr/>
        </p:nvPicPr>
        <p:blipFill>
          <a:blip r:embed="rId2"/>
          <a:stretch>
            <a:fillRect/>
          </a:stretch>
        </p:blipFill>
        <p:spPr>
          <a:xfrm>
            <a:off x="1331640" y="3645024"/>
            <a:ext cx="3744416" cy="438370"/>
          </a:xfrm>
          <a:prstGeom prst="rect">
            <a:avLst/>
          </a:prstGeom>
        </p:spPr>
      </p:pic>
      <p:pic>
        <p:nvPicPr>
          <p:cNvPr id="10" name="图片 9"/>
          <p:cNvPicPr>
            <a:picLocks noChangeAspect="1"/>
          </p:cNvPicPr>
          <p:nvPr/>
        </p:nvPicPr>
        <p:blipFill>
          <a:blip r:embed="rId3"/>
          <a:stretch>
            <a:fillRect/>
          </a:stretch>
        </p:blipFill>
        <p:spPr>
          <a:xfrm>
            <a:off x="1475370" y="2287984"/>
            <a:ext cx="1584462" cy="492944"/>
          </a:xfrm>
          <a:prstGeom prst="rect">
            <a:avLst/>
          </a:prstGeom>
        </p:spPr>
      </p:pic>
      <p:pic>
        <p:nvPicPr>
          <p:cNvPr id="12" name="图片 11"/>
          <p:cNvPicPr>
            <a:picLocks noChangeAspect="1"/>
          </p:cNvPicPr>
          <p:nvPr/>
        </p:nvPicPr>
        <p:blipFill>
          <a:blip r:embed="rId4"/>
          <a:stretch>
            <a:fillRect/>
          </a:stretch>
        </p:blipFill>
        <p:spPr>
          <a:xfrm>
            <a:off x="1331640" y="4826868"/>
            <a:ext cx="5688632" cy="645737"/>
          </a:xfrm>
          <a:prstGeom prst="rect">
            <a:avLst/>
          </a:prstGeom>
        </p:spPr>
      </p:pic>
    </p:spTree>
    <p:extLst>
      <p:ext uri="{BB962C8B-B14F-4D97-AF65-F5344CB8AC3E}">
        <p14:creationId xmlns:p14="http://schemas.microsoft.com/office/powerpoint/2010/main" val="17156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kumimoji="1" lang="zh-CN" altLang="en-US" dirty="0"/>
          </a:p>
        </p:txBody>
      </p:sp>
      <p:sp>
        <p:nvSpPr>
          <p:cNvPr id="3" name="内容占位符 2"/>
          <p:cNvSpPr>
            <a:spLocks noGrp="1"/>
          </p:cNvSpPr>
          <p:nvPr>
            <p:ph idx="1"/>
          </p:nvPr>
        </p:nvSpPr>
        <p:spPr/>
        <p:txBody>
          <a:bodyPr/>
          <a:lstStyle/>
          <a:p>
            <a:r>
              <a:rPr kumimoji="1" lang="en-US" altLang="zh-CN" dirty="0"/>
              <a:t>The distribution of alpha</a:t>
            </a:r>
            <a:endParaRPr kumimoji="1" lang="zh-CN" altLang="en-US" dirty="0"/>
          </a:p>
        </p:txBody>
      </p:sp>
      <p:pic>
        <p:nvPicPr>
          <p:cNvPr id="4" name="图片 3"/>
          <p:cNvPicPr>
            <a:picLocks noChangeAspect="1"/>
          </p:cNvPicPr>
          <p:nvPr/>
        </p:nvPicPr>
        <p:blipFill>
          <a:blip r:embed="rId2"/>
          <a:stretch>
            <a:fillRect/>
          </a:stretch>
        </p:blipFill>
        <p:spPr>
          <a:xfrm>
            <a:off x="683568" y="2415460"/>
            <a:ext cx="5400600" cy="625151"/>
          </a:xfrm>
          <a:prstGeom prst="rect">
            <a:avLst/>
          </a:prstGeom>
        </p:spPr>
      </p:pic>
      <p:pic>
        <p:nvPicPr>
          <p:cNvPr id="5" name="图片 4"/>
          <p:cNvPicPr>
            <a:picLocks noChangeAspect="1"/>
          </p:cNvPicPr>
          <p:nvPr/>
        </p:nvPicPr>
        <p:blipFill>
          <a:blip r:embed="rId3"/>
          <a:stretch>
            <a:fillRect/>
          </a:stretch>
        </p:blipFill>
        <p:spPr>
          <a:xfrm>
            <a:off x="683568" y="3143303"/>
            <a:ext cx="5688632" cy="645737"/>
          </a:xfrm>
          <a:prstGeom prst="rect">
            <a:avLst/>
          </a:prstGeom>
        </p:spPr>
      </p:pic>
      <p:pic>
        <p:nvPicPr>
          <p:cNvPr id="6" name="图片 5"/>
          <p:cNvPicPr>
            <a:picLocks noChangeAspect="1"/>
          </p:cNvPicPr>
          <p:nvPr/>
        </p:nvPicPr>
        <p:blipFill>
          <a:blip r:embed="rId4"/>
          <a:stretch>
            <a:fillRect/>
          </a:stretch>
        </p:blipFill>
        <p:spPr>
          <a:xfrm>
            <a:off x="125883" y="3971602"/>
            <a:ext cx="8857231" cy="1608957"/>
          </a:xfrm>
          <a:prstGeom prst="rect">
            <a:avLst/>
          </a:prstGeom>
          <a:ln w="38100">
            <a:solidFill>
              <a:srgbClr val="FF0000"/>
            </a:solidFill>
          </a:ln>
        </p:spPr>
      </p:pic>
      <p:pic>
        <p:nvPicPr>
          <p:cNvPr id="7" name="图片 6"/>
          <p:cNvPicPr>
            <a:picLocks noChangeAspect="1"/>
          </p:cNvPicPr>
          <p:nvPr/>
        </p:nvPicPr>
        <p:blipFill>
          <a:blip r:embed="rId5"/>
          <a:stretch>
            <a:fillRect/>
          </a:stretch>
        </p:blipFill>
        <p:spPr>
          <a:xfrm>
            <a:off x="4313883" y="5852077"/>
            <a:ext cx="3680578" cy="548171"/>
          </a:xfrm>
          <a:prstGeom prst="rect">
            <a:avLst/>
          </a:prstGeom>
        </p:spPr>
      </p:pic>
      <p:pic>
        <p:nvPicPr>
          <p:cNvPr id="8" name="图片 7"/>
          <p:cNvPicPr>
            <a:picLocks noChangeAspect="1"/>
          </p:cNvPicPr>
          <p:nvPr/>
        </p:nvPicPr>
        <p:blipFill>
          <a:blip r:embed="rId6"/>
          <a:stretch>
            <a:fillRect/>
          </a:stretch>
        </p:blipFill>
        <p:spPr>
          <a:xfrm>
            <a:off x="575574" y="5809641"/>
            <a:ext cx="3619935" cy="561714"/>
          </a:xfrm>
          <a:prstGeom prst="rect">
            <a:avLst/>
          </a:prstGeom>
        </p:spPr>
      </p:pic>
    </p:spTree>
    <p:extLst>
      <p:ext uri="{BB962C8B-B14F-4D97-AF65-F5344CB8AC3E}">
        <p14:creationId xmlns:p14="http://schemas.microsoft.com/office/powerpoint/2010/main" val="137873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kumimoji="1" lang="zh-CN" altLang="en-US" dirty="0"/>
          </a:p>
        </p:txBody>
      </p:sp>
      <p:sp>
        <p:nvSpPr>
          <p:cNvPr id="3" name="内容占位符 2"/>
          <p:cNvSpPr>
            <a:spLocks noGrp="1"/>
          </p:cNvSpPr>
          <p:nvPr>
            <p:ph idx="1"/>
          </p:nvPr>
        </p:nvSpPr>
        <p:spPr/>
        <p:txBody>
          <a:bodyPr/>
          <a:lstStyle/>
          <a:p>
            <a:r>
              <a:rPr kumimoji="1" lang="en-US" altLang="zh-CN" dirty="0"/>
              <a:t>The distribution of alpha</a:t>
            </a:r>
            <a:endParaRPr kumimoji="1" lang="zh-CN" altLang="en-US" dirty="0"/>
          </a:p>
        </p:txBody>
      </p:sp>
      <p:pic>
        <p:nvPicPr>
          <p:cNvPr id="6" name="图片 5"/>
          <p:cNvPicPr>
            <a:picLocks noChangeAspect="1"/>
          </p:cNvPicPr>
          <p:nvPr/>
        </p:nvPicPr>
        <p:blipFill>
          <a:blip r:embed="rId2"/>
          <a:stretch>
            <a:fillRect/>
          </a:stretch>
        </p:blipFill>
        <p:spPr>
          <a:xfrm>
            <a:off x="143384" y="1417638"/>
            <a:ext cx="8857231" cy="1608957"/>
          </a:xfrm>
          <a:prstGeom prst="rect">
            <a:avLst/>
          </a:prstGeom>
          <a:ln w="38100">
            <a:solidFill>
              <a:srgbClr val="FF0000"/>
            </a:solidFill>
          </a:ln>
        </p:spPr>
      </p:pic>
      <p:pic>
        <p:nvPicPr>
          <p:cNvPr id="9" name="图片 8"/>
          <p:cNvPicPr>
            <a:picLocks noChangeAspect="1"/>
          </p:cNvPicPr>
          <p:nvPr/>
        </p:nvPicPr>
        <p:blipFill>
          <a:blip r:embed="rId3"/>
          <a:stretch>
            <a:fillRect/>
          </a:stretch>
        </p:blipFill>
        <p:spPr>
          <a:xfrm>
            <a:off x="755576" y="3327686"/>
            <a:ext cx="4287147" cy="706496"/>
          </a:xfrm>
          <a:prstGeom prst="rect">
            <a:avLst/>
          </a:prstGeom>
        </p:spPr>
      </p:pic>
      <p:pic>
        <p:nvPicPr>
          <p:cNvPr id="10" name="图片 9"/>
          <p:cNvPicPr>
            <a:picLocks noChangeAspect="1"/>
          </p:cNvPicPr>
          <p:nvPr/>
        </p:nvPicPr>
        <p:blipFill>
          <a:blip r:embed="rId4"/>
          <a:stretch>
            <a:fillRect/>
          </a:stretch>
        </p:blipFill>
        <p:spPr>
          <a:xfrm>
            <a:off x="764095" y="4335273"/>
            <a:ext cx="4174165" cy="1922931"/>
          </a:xfrm>
          <a:prstGeom prst="rect">
            <a:avLst/>
          </a:prstGeom>
          <a:ln w="38100">
            <a:solidFill>
              <a:srgbClr val="0000FF"/>
            </a:solidFill>
          </a:ln>
        </p:spPr>
      </p:pic>
    </p:spTree>
    <p:extLst>
      <p:ext uri="{BB962C8B-B14F-4D97-AF65-F5344CB8AC3E}">
        <p14:creationId xmlns:p14="http://schemas.microsoft.com/office/powerpoint/2010/main" val="177050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406287" y="217174"/>
            <a:ext cx="8422300" cy="2384854"/>
          </a:xfrm>
          <a:prstGeom prst="rect">
            <a:avLst/>
          </a:prstGeom>
          <a:ln w="38100">
            <a:solidFill>
              <a:srgbClr val="FF0000"/>
            </a:solidFill>
          </a:ln>
        </p:spPr>
      </p:pic>
      <p:pic>
        <p:nvPicPr>
          <p:cNvPr id="5" name="图片 4"/>
          <p:cNvPicPr>
            <a:picLocks noChangeAspect="1"/>
          </p:cNvPicPr>
          <p:nvPr/>
        </p:nvPicPr>
        <p:blipFill>
          <a:blip r:embed="rId3"/>
          <a:stretch>
            <a:fillRect/>
          </a:stretch>
        </p:blipFill>
        <p:spPr>
          <a:xfrm>
            <a:off x="364198" y="2871866"/>
            <a:ext cx="5215914" cy="592077"/>
          </a:xfrm>
          <a:prstGeom prst="rect">
            <a:avLst/>
          </a:prstGeom>
        </p:spPr>
      </p:pic>
      <p:pic>
        <p:nvPicPr>
          <p:cNvPr id="6" name="图片 5"/>
          <p:cNvPicPr>
            <a:picLocks noChangeAspect="1"/>
          </p:cNvPicPr>
          <p:nvPr/>
        </p:nvPicPr>
        <p:blipFill>
          <a:blip r:embed="rId4"/>
          <a:stretch>
            <a:fillRect/>
          </a:stretch>
        </p:blipFill>
        <p:spPr>
          <a:xfrm>
            <a:off x="364198" y="3567969"/>
            <a:ext cx="4824536" cy="558468"/>
          </a:xfrm>
          <a:prstGeom prst="rect">
            <a:avLst/>
          </a:prstGeom>
        </p:spPr>
      </p:pic>
      <p:pic>
        <p:nvPicPr>
          <p:cNvPr id="7" name="图片 6"/>
          <p:cNvPicPr>
            <a:picLocks noChangeAspect="1"/>
          </p:cNvPicPr>
          <p:nvPr/>
        </p:nvPicPr>
        <p:blipFill>
          <a:blip r:embed="rId5"/>
          <a:stretch>
            <a:fillRect/>
          </a:stretch>
        </p:blipFill>
        <p:spPr>
          <a:xfrm>
            <a:off x="406287" y="4104745"/>
            <a:ext cx="3936912" cy="551765"/>
          </a:xfrm>
          <a:prstGeom prst="rect">
            <a:avLst/>
          </a:prstGeom>
        </p:spPr>
      </p:pic>
      <p:pic>
        <p:nvPicPr>
          <p:cNvPr id="8" name="图片 7"/>
          <p:cNvPicPr>
            <a:picLocks noChangeAspect="1"/>
          </p:cNvPicPr>
          <p:nvPr/>
        </p:nvPicPr>
        <p:blipFill>
          <a:blip r:embed="rId6"/>
          <a:stretch>
            <a:fillRect/>
          </a:stretch>
        </p:blipFill>
        <p:spPr>
          <a:xfrm>
            <a:off x="518632" y="4988352"/>
            <a:ext cx="4515668" cy="1175677"/>
          </a:xfrm>
          <a:prstGeom prst="rect">
            <a:avLst/>
          </a:prstGeom>
          <a:ln w="57150">
            <a:solidFill>
              <a:srgbClr val="0000FF"/>
            </a:solidFill>
          </a:ln>
        </p:spPr>
      </p:pic>
    </p:spTree>
    <p:extLst>
      <p:ext uri="{BB962C8B-B14F-4D97-AF65-F5344CB8AC3E}">
        <p14:creationId xmlns:p14="http://schemas.microsoft.com/office/powerpoint/2010/main" val="153386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Summary: </a:t>
            </a:r>
            <a:r>
              <a:rPr lang="en-US" altLang="zh-CN" b="1" dirty="0">
                <a:solidFill>
                  <a:srgbClr val="FF0000"/>
                </a:solidFill>
              </a:rPr>
              <a:t>Variation Logistic Regression</a:t>
            </a:r>
            <a:r>
              <a:rPr kumimoji="1" lang="en-US" altLang="zh-CN" dirty="0"/>
              <a:t> </a:t>
            </a:r>
            <a:endParaRPr kumimoji="1" lang="zh-CN" altLang="en-US" dirty="0"/>
          </a:p>
        </p:txBody>
      </p:sp>
      <p:sp>
        <p:nvSpPr>
          <p:cNvPr id="3" name="内容占位符 2"/>
          <p:cNvSpPr>
            <a:spLocks noGrp="1"/>
          </p:cNvSpPr>
          <p:nvPr>
            <p:ph idx="1"/>
          </p:nvPr>
        </p:nvSpPr>
        <p:spPr>
          <a:xfrm>
            <a:off x="179512" y="1628800"/>
            <a:ext cx="8229600" cy="4525963"/>
          </a:xfrm>
        </p:spPr>
        <p:txBody>
          <a:bodyPr/>
          <a:lstStyle/>
          <a:p>
            <a:pPr>
              <a:buFont typeface="Wingdings" charset="2"/>
              <a:buChar char="n"/>
            </a:pPr>
            <a:r>
              <a:rPr kumimoji="1" lang="en-US" altLang="zh-CN" b="1" dirty="0">
                <a:solidFill>
                  <a:srgbClr val="0000FF"/>
                </a:solidFill>
              </a:rPr>
              <a:t>Step </a:t>
            </a:r>
            <a:r>
              <a:rPr kumimoji="1" lang="mr-IN" altLang="zh-CN" b="1" dirty="0">
                <a:solidFill>
                  <a:srgbClr val="0000FF"/>
                </a:solidFill>
              </a:rPr>
              <a:t>–</a:t>
            </a:r>
            <a:r>
              <a:rPr kumimoji="1" lang="en-US" altLang="zh-CN" b="1" dirty="0">
                <a:solidFill>
                  <a:srgbClr val="0000FF"/>
                </a:solidFill>
              </a:rPr>
              <a:t> 1:</a:t>
            </a:r>
          </a:p>
          <a:p>
            <a:endParaRPr kumimoji="1" lang="en-US" altLang="zh-CN" dirty="0"/>
          </a:p>
          <a:p>
            <a:endParaRPr kumimoji="1" lang="en-US" altLang="zh-CN" dirty="0"/>
          </a:p>
          <a:p>
            <a:pPr>
              <a:buFont typeface="Wingdings" charset="2"/>
              <a:buChar char="n"/>
            </a:pPr>
            <a:r>
              <a:rPr kumimoji="1" lang="en-US" altLang="zh-CN" b="1" dirty="0">
                <a:solidFill>
                  <a:srgbClr val="FF0000"/>
                </a:solidFill>
              </a:rPr>
              <a:t>Step </a:t>
            </a:r>
            <a:r>
              <a:rPr kumimoji="1" lang="mr-IN" altLang="zh-CN" b="1" dirty="0">
                <a:solidFill>
                  <a:srgbClr val="FF0000"/>
                </a:solidFill>
              </a:rPr>
              <a:t>–</a:t>
            </a:r>
            <a:r>
              <a:rPr kumimoji="1" lang="en-US" altLang="zh-CN" b="1" dirty="0">
                <a:solidFill>
                  <a:srgbClr val="FF0000"/>
                </a:solidFill>
              </a:rPr>
              <a:t> 2:</a:t>
            </a:r>
            <a:endParaRPr kumimoji="1" lang="zh-CN" altLang="en-US" b="1" dirty="0">
              <a:solidFill>
                <a:srgbClr val="FF0000"/>
              </a:solidFill>
            </a:endParaRPr>
          </a:p>
        </p:txBody>
      </p:sp>
      <p:pic>
        <p:nvPicPr>
          <p:cNvPr id="4" name="图片 3"/>
          <p:cNvPicPr>
            <a:picLocks noChangeAspect="1"/>
          </p:cNvPicPr>
          <p:nvPr/>
        </p:nvPicPr>
        <p:blipFill>
          <a:blip r:embed="rId2"/>
          <a:stretch>
            <a:fillRect/>
          </a:stretch>
        </p:blipFill>
        <p:spPr>
          <a:xfrm>
            <a:off x="566783" y="2416816"/>
            <a:ext cx="4110980" cy="615877"/>
          </a:xfrm>
          <a:prstGeom prst="rect">
            <a:avLst/>
          </a:prstGeom>
        </p:spPr>
      </p:pic>
      <p:pic>
        <p:nvPicPr>
          <p:cNvPr id="5" name="图片 4"/>
          <p:cNvPicPr>
            <a:picLocks noChangeAspect="1"/>
          </p:cNvPicPr>
          <p:nvPr/>
        </p:nvPicPr>
        <p:blipFill>
          <a:blip r:embed="rId3"/>
          <a:stretch>
            <a:fillRect/>
          </a:stretch>
        </p:blipFill>
        <p:spPr>
          <a:xfrm>
            <a:off x="543254" y="4035883"/>
            <a:ext cx="3816424" cy="528428"/>
          </a:xfrm>
          <a:prstGeom prst="rect">
            <a:avLst/>
          </a:prstGeom>
        </p:spPr>
      </p:pic>
      <p:pic>
        <p:nvPicPr>
          <p:cNvPr id="6" name="图片 5"/>
          <p:cNvPicPr>
            <a:picLocks noChangeAspect="1"/>
          </p:cNvPicPr>
          <p:nvPr/>
        </p:nvPicPr>
        <p:blipFill>
          <a:blip r:embed="rId4"/>
          <a:stretch>
            <a:fillRect/>
          </a:stretch>
        </p:blipFill>
        <p:spPr>
          <a:xfrm>
            <a:off x="4875287" y="1961861"/>
            <a:ext cx="3607509" cy="1547998"/>
          </a:xfrm>
          <a:prstGeom prst="rect">
            <a:avLst/>
          </a:prstGeom>
        </p:spPr>
      </p:pic>
      <p:pic>
        <p:nvPicPr>
          <p:cNvPr id="7" name="图片 6"/>
          <p:cNvPicPr>
            <a:picLocks noChangeAspect="1"/>
          </p:cNvPicPr>
          <p:nvPr/>
        </p:nvPicPr>
        <p:blipFill>
          <a:blip r:embed="rId5"/>
          <a:stretch>
            <a:fillRect/>
          </a:stretch>
        </p:blipFill>
        <p:spPr>
          <a:xfrm>
            <a:off x="5026261" y="4060269"/>
            <a:ext cx="4110538" cy="1037120"/>
          </a:xfrm>
          <a:prstGeom prst="rect">
            <a:avLst/>
          </a:prstGeom>
        </p:spPr>
      </p:pic>
    </p:spTree>
    <p:extLst>
      <p:ext uri="{BB962C8B-B14F-4D97-AF65-F5344CB8AC3E}">
        <p14:creationId xmlns:p14="http://schemas.microsoft.com/office/powerpoint/2010/main" val="1518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kumimoji="1" lang="zh-CN" altLang="en-US" dirty="0"/>
          </a:p>
        </p:txBody>
      </p:sp>
      <p:sp>
        <p:nvSpPr>
          <p:cNvPr id="3" name="内容占位符 2"/>
          <p:cNvSpPr>
            <a:spLocks noGrp="1"/>
          </p:cNvSpPr>
          <p:nvPr>
            <p:ph idx="1"/>
          </p:nvPr>
        </p:nvSpPr>
        <p:spPr/>
        <p:txBody>
          <a:bodyPr/>
          <a:lstStyle/>
          <a:p>
            <a:pPr>
              <a:buFont typeface="Wingdings" charset="2"/>
              <a:buChar char="n"/>
            </a:pPr>
            <a:r>
              <a:rPr kumimoji="1" lang="en-US" altLang="zh-CN" b="1" dirty="0">
                <a:solidFill>
                  <a:srgbClr val="0000FF"/>
                </a:solidFill>
              </a:rPr>
              <a:t>Predictive distribution</a:t>
            </a:r>
            <a:endParaRPr kumimoji="1" lang="zh-CN" altLang="en-US" b="1" dirty="0">
              <a:solidFill>
                <a:srgbClr val="0000FF"/>
              </a:solidFill>
            </a:endParaRPr>
          </a:p>
        </p:txBody>
      </p:sp>
      <p:pic>
        <p:nvPicPr>
          <p:cNvPr id="4" name="图片 3"/>
          <p:cNvPicPr>
            <a:picLocks noChangeAspect="1"/>
          </p:cNvPicPr>
          <p:nvPr/>
        </p:nvPicPr>
        <p:blipFill>
          <a:blip r:embed="rId2"/>
          <a:stretch>
            <a:fillRect/>
          </a:stretch>
        </p:blipFill>
        <p:spPr>
          <a:xfrm>
            <a:off x="539552" y="2132856"/>
            <a:ext cx="7502061" cy="3134250"/>
          </a:xfrm>
          <a:prstGeom prst="rect">
            <a:avLst/>
          </a:prstGeom>
        </p:spPr>
      </p:pic>
      <p:pic>
        <p:nvPicPr>
          <p:cNvPr id="5" name="图片 4"/>
          <p:cNvPicPr>
            <a:picLocks noChangeAspect="1"/>
          </p:cNvPicPr>
          <p:nvPr/>
        </p:nvPicPr>
        <p:blipFill>
          <a:blip r:embed="rId3"/>
          <a:stretch>
            <a:fillRect/>
          </a:stretch>
        </p:blipFill>
        <p:spPr>
          <a:xfrm>
            <a:off x="539552" y="5445224"/>
            <a:ext cx="4602630" cy="1090096"/>
          </a:xfrm>
          <a:prstGeom prst="rect">
            <a:avLst/>
          </a:prstGeom>
        </p:spPr>
      </p:pic>
    </p:spTree>
    <p:extLst>
      <p:ext uri="{BB962C8B-B14F-4D97-AF65-F5344CB8AC3E}">
        <p14:creationId xmlns:p14="http://schemas.microsoft.com/office/powerpoint/2010/main" val="18641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Evidence of Low Bound</a:t>
            </a:r>
            <a:endParaRPr lang="en-US" altLang="zh-CN" sz="2400" b="1" dirty="0"/>
          </a:p>
          <a:p>
            <a:endParaRPr lang="zh-CN" altLang="en-US" dirty="0"/>
          </a:p>
        </p:txBody>
      </p:sp>
      <p:pic>
        <p:nvPicPr>
          <p:cNvPr id="4" name="图片 3"/>
          <p:cNvPicPr>
            <a:picLocks noChangeAspect="1"/>
          </p:cNvPicPr>
          <p:nvPr/>
        </p:nvPicPr>
        <p:blipFill>
          <a:blip r:embed="rId2"/>
          <a:stretch>
            <a:fillRect/>
          </a:stretch>
        </p:blipFill>
        <p:spPr>
          <a:xfrm>
            <a:off x="0" y="2276872"/>
            <a:ext cx="9144000" cy="1737507"/>
          </a:xfrm>
          <a:prstGeom prst="rect">
            <a:avLst/>
          </a:prstGeom>
        </p:spPr>
      </p:pic>
      <p:pic>
        <p:nvPicPr>
          <p:cNvPr id="5" name="图片 4"/>
          <p:cNvPicPr>
            <a:picLocks noChangeAspect="1"/>
          </p:cNvPicPr>
          <p:nvPr/>
        </p:nvPicPr>
        <p:blipFill>
          <a:blip r:embed="rId3"/>
          <a:stretch>
            <a:fillRect/>
          </a:stretch>
        </p:blipFill>
        <p:spPr>
          <a:xfrm>
            <a:off x="179512" y="4323796"/>
            <a:ext cx="8316416" cy="1984929"/>
          </a:xfrm>
          <a:prstGeom prst="rect">
            <a:avLst/>
          </a:prstGeom>
        </p:spPr>
      </p:pic>
    </p:spTree>
    <p:extLst>
      <p:ext uri="{BB962C8B-B14F-4D97-AF65-F5344CB8AC3E}">
        <p14:creationId xmlns:p14="http://schemas.microsoft.com/office/powerpoint/2010/main" val="198517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Evidence of Low Bound</a:t>
            </a:r>
            <a:endParaRPr lang="en-US" altLang="zh-CN" sz="2400" b="1" dirty="0"/>
          </a:p>
          <a:p>
            <a:endParaRPr lang="zh-CN" altLang="en-US" dirty="0"/>
          </a:p>
        </p:txBody>
      </p:sp>
      <p:pic>
        <p:nvPicPr>
          <p:cNvPr id="4" name="图片 3"/>
          <p:cNvPicPr>
            <a:picLocks noChangeAspect="1"/>
          </p:cNvPicPr>
          <p:nvPr/>
        </p:nvPicPr>
        <p:blipFill>
          <a:blip r:embed="rId2"/>
          <a:stretch>
            <a:fillRect/>
          </a:stretch>
        </p:blipFill>
        <p:spPr>
          <a:xfrm>
            <a:off x="0" y="2276872"/>
            <a:ext cx="9144000" cy="1737507"/>
          </a:xfrm>
          <a:prstGeom prst="rect">
            <a:avLst/>
          </a:prstGeom>
        </p:spPr>
      </p:pic>
      <p:pic>
        <p:nvPicPr>
          <p:cNvPr id="6" name="图片 5"/>
          <p:cNvPicPr>
            <a:picLocks noChangeAspect="1"/>
          </p:cNvPicPr>
          <p:nvPr/>
        </p:nvPicPr>
        <p:blipFill>
          <a:blip r:embed="rId3"/>
          <a:stretch>
            <a:fillRect/>
          </a:stretch>
        </p:blipFill>
        <p:spPr>
          <a:xfrm>
            <a:off x="-20081" y="4230653"/>
            <a:ext cx="9144000" cy="1837621"/>
          </a:xfrm>
          <a:prstGeom prst="rect">
            <a:avLst/>
          </a:prstGeom>
        </p:spPr>
      </p:pic>
    </p:spTree>
    <p:extLst>
      <p:ext uri="{BB962C8B-B14F-4D97-AF65-F5344CB8AC3E}">
        <p14:creationId xmlns:p14="http://schemas.microsoft.com/office/powerpoint/2010/main" val="31749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Evidence of Low Bound</a:t>
            </a:r>
            <a:endParaRPr lang="en-US" altLang="zh-CN" sz="2400" b="1" dirty="0"/>
          </a:p>
          <a:p>
            <a:endParaRPr lang="zh-CN" altLang="en-US" dirty="0"/>
          </a:p>
        </p:txBody>
      </p:sp>
      <p:pic>
        <p:nvPicPr>
          <p:cNvPr id="4" name="图片 3"/>
          <p:cNvPicPr>
            <a:picLocks noChangeAspect="1"/>
          </p:cNvPicPr>
          <p:nvPr/>
        </p:nvPicPr>
        <p:blipFill>
          <a:blip r:embed="rId2"/>
          <a:stretch>
            <a:fillRect/>
          </a:stretch>
        </p:blipFill>
        <p:spPr>
          <a:xfrm>
            <a:off x="0" y="2276872"/>
            <a:ext cx="9144000" cy="1737507"/>
          </a:xfrm>
          <a:prstGeom prst="rect">
            <a:avLst/>
          </a:prstGeom>
        </p:spPr>
      </p:pic>
      <p:pic>
        <p:nvPicPr>
          <p:cNvPr id="5" name="图片 4"/>
          <p:cNvPicPr>
            <a:picLocks noChangeAspect="1"/>
          </p:cNvPicPr>
          <p:nvPr/>
        </p:nvPicPr>
        <p:blipFill>
          <a:blip r:embed="rId3"/>
          <a:stretch>
            <a:fillRect/>
          </a:stretch>
        </p:blipFill>
        <p:spPr>
          <a:xfrm>
            <a:off x="29716" y="4296176"/>
            <a:ext cx="9144000" cy="1548190"/>
          </a:xfrm>
          <a:prstGeom prst="rect">
            <a:avLst/>
          </a:prstGeom>
        </p:spPr>
      </p:pic>
    </p:spTree>
    <p:extLst>
      <p:ext uri="{BB962C8B-B14F-4D97-AF65-F5344CB8AC3E}">
        <p14:creationId xmlns:p14="http://schemas.microsoft.com/office/powerpoint/2010/main" val="182585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Evidence of Low Bound</a:t>
            </a:r>
            <a:endParaRPr lang="en-US" altLang="zh-CN" sz="2400" b="1" dirty="0"/>
          </a:p>
          <a:p>
            <a:endParaRPr lang="zh-CN" altLang="en-US" dirty="0"/>
          </a:p>
        </p:txBody>
      </p:sp>
      <p:pic>
        <p:nvPicPr>
          <p:cNvPr id="4" name="图片 3"/>
          <p:cNvPicPr>
            <a:picLocks noChangeAspect="1"/>
          </p:cNvPicPr>
          <p:nvPr/>
        </p:nvPicPr>
        <p:blipFill>
          <a:blip r:embed="rId2"/>
          <a:stretch>
            <a:fillRect/>
          </a:stretch>
        </p:blipFill>
        <p:spPr>
          <a:xfrm>
            <a:off x="0" y="2276872"/>
            <a:ext cx="9144000" cy="1737507"/>
          </a:xfrm>
          <a:prstGeom prst="rect">
            <a:avLst/>
          </a:prstGeom>
        </p:spPr>
      </p:pic>
      <p:pic>
        <p:nvPicPr>
          <p:cNvPr id="5" name="图片 4"/>
          <p:cNvPicPr>
            <a:picLocks noChangeAspect="1"/>
          </p:cNvPicPr>
          <p:nvPr/>
        </p:nvPicPr>
        <p:blipFill>
          <a:blip r:embed="rId3"/>
          <a:stretch>
            <a:fillRect/>
          </a:stretch>
        </p:blipFill>
        <p:spPr>
          <a:xfrm>
            <a:off x="0" y="4237297"/>
            <a:ext cx="7740352" cy="930043"/>
          </a:xfrm>
          <a:prstGeom prst="rect">
            <a:avLst/>
          </a:prstGeom>
        </p:spPr>
      </p:pic>
    </p:spTree>
    <p:extLst>
      <p:ext uri="{BB962C8B-B14F-4D97-AF65-F5344CB8AC3E}">
        <p14:creationId xmlns:p14="http://schemas.microsoft.com/office/powerpoint/2010/main" val="42346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t>Example - 4</a:t>
            </a:r>
            <a:r>
              <a:rPr lang="zh-CN" altLang="en-US" dirty="0"/>
              <a:t>：</a:t>
            </a:r>
            <a:r>
              <a:rPr lang="en-US" altLang="zh-CN" dirty="0">
                <a:solidFill>
                  <a:srgbClr val="FF0000"/>
                </a:solidFill>
              </a:rPr>
              <a:t>Multivariate Gaussian Model</a:t>
            </a:r>
          </a:p>
          <a:p>
            <a:pPr>
              <a:buFont typeface="Wingdings" panose="05000000000000000000" pitchFamily="2" charset="2"/>
              <a:buChar char="n"/>
            </a:pPr>
            <a:r>
              <a:rPr lang="en-US" altLang="zh-CN" dirty="0"/>
              <a:t>A</a:t>
            </a:r>
            <a:r>
              <a:rPr lang="zh-CN" altLang="en-US" dirty="0"/>
              <a:t> </a:t>
            </a:r>
            <a:r>
              <a:rPr lang="en-US" altLang="zh-CN" dirty="0"/>
              <a:t>directed</a:t>
            </a:r>
            <a:r>
              <a:rPr lang="zh-CN" altLang="en-US" dirty="0"/>
              <a:t> </a:t>
            </a:r>
            <a:r>
              <a:rPr lang="en-US" altLang="zh-CN" dirty="0"/>
              <a:t>graph</a:t>
            </a:r>
            <a:r>
              <a:rPr lang="zh-CN" altLang="en-US" dirty="0"/>
              <a:t> </a:t>
            </a:r>
            <a:r>
              <a:rPr lang="en-US" altLang="zh-CN" dirty="0"/>
              <a:t>over</a:t>
            </a:r>
            <a:r>
              <a:rPr lang="zh-CN" altLang="en-US" dirty="0"/>
              <a:t> </a:t>
            </a:r>
            <a:r>
              <a:rPr lang="en-US" altLang="zh-CN" dirty="0"/>
              <a:t>three</a:t>
            </a:r>
            <a:r>
              <a:rPr lang="zh-CN" altLang="en-US" dirty="0"/>
              <a:t> </a:t>
            </a:r>
            <a:r>
              <a:rPr lang="en-US" altLang="zh-CN" dirty="0"/>
              <a:t>Gaussian</a:t>
            </a:r>
            <a:r>
              <a:rPr lang="zh-CN" altLang="en-US" dirty="0"/>
              <a:t> </a:t>
            </a:r>
            <a:r>
              <a:rPr lang="en-US" altLang="zh-CN" dirty="0"/>
              <a:t>variables, with one missing link.</a:t>
            </a:r>
          </a:p>
          <a:p>
            <a:pPr>
              <a:buFont typeface="Wingdings" panose="05000000000000000000" pitchFamily="2" charset="2"/>
              <a:buChar char="n"/>
            </a:pPr>
            <a:endParaRPr lang="zh-CN" altLang="en-US" b="1" dirty="0">
              <a:solidFill>
                <a:srgbClr val="0000FF"/>
              </a:solidFill>
            </a:endParaRPr>
          </a:p>
          <a:p>
            <a:endParaRPr lang="zh-CN" altLang="en-US" dirty="0"/>
          </a:p>
        </p:txBody>
      </p:sp>
      <p:pic>
        <p:nvPicPr>
          <p:cNvPr id="5" name="图片 4"/>
          <p:cNvPicPr>
            <a:picLocks noChangeAspect="1"/>
          </p:cNvPicPr>
          <p:nvPr/>
        </p:nvPicPr>
        <p:blipFill>
          <a:blip r:embed="rId3"/>
          <a:stretch>
            <a:fillRect/>
          </a:stretch>
        </p:blipFill>
        <p:spPr>
          <a:xfrm>
            <a:off x="611560" y="5445224"/>
            <a:ext cx="8458348" cy="1179069"/>
          </a:xfrm>
          <a:prstGeom prst="rect">
            <a:avLst/>
          </a:prstGeom>
          <a:ln w="57150">
            <a:solidFill>
              <a:srgbClr val="FF0000"/>
            </a:solidFill>
          </a:ln>
        </p:spPr>
      </p:pic>
      <p:pic>
        <p:nvPicPr>
          <p:cNvPr id="6" name="图片 5"/>
          <p:cNvPicPr>
            <a:picLocks noChangeAspect="1"/>
          </p:cNvPicPr>
          <p:nvPr/>
        </p:nvPicPr>
        <p:blipFill>
          <a:blip r:embed="rId4"/>
          <a:stretch>
            <a:fillRect/>
          </a:stretch>
        </p:blipFill>
        <p:spPr>
          <a:xfrm>
            <a:off x="611560" y="3645024"/>
            <a:ext cx="5554960" cy="1696853"/>
          </a:xfrm>
          <a:prstGeom prst="rect">
            <a:avLst/>
          </a:prstGeom>
        </p:spPr>
      </p:pic>
    </p:spTree>
    <p:extLst>
      <p:ext uri="{BB962C8B-B14F-4D97-AF65-F5344CB8AC3E}">
        <p14:creationId xmlns:p14="http://schemas.microsoft.com/office/powerpoint/2010/main" val="13914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Evidence of Low Bound</a:t>
            </a:r>
            <a:endParaRPr lang="en-US" altLang="zh-CN" sz="2400" b="1" dirty="0"/>
          </a:p>
          <a:p>
            <a:endParaRPr lang="zh-CN" altLang="en-US" dirty="0"/>
          </a:p>
        </p:txBody>
      </p:sp>
      <p:pic>
        <p:nvPicPr>
          <p:cNvPr id="4" name="图片 3"/>
          <p:cNvPicPr>
            <a:picLocks noChangeAspect="1"/>
          </p:cNvPicPr>
          <p:nvPr/>
        </p:nvPicPr>
        <p:blipFill>
          <a:blip r:embed="rId2"/>
          <a:stretch>
            <a:fillRect/>
          </a:stretch>
        </p:blipFill>
        <p:spPr>
          <a:xfrm>
            <a:off x="0" y="2276872"/>
            <a:ext cx="9144000" cy="1737507"/>
          </a:xfrm>
          <a:prstGeom prst="rect">
            <a:avLst/>
          </a:prstGeom>
        </p:spPr>
      </p:pic>
      <p:pic>
        <p:nvPicPr>
          <p:cNvPr id="5" name="图片 4"/>
          <p:cNvPicPr>
            <a:picLocks noChangeAspect="1"/>
          </p:cNvPicPr>
          <p:nvPr/>
        </p:nvPicPr>
        <p:blipFill>
          <a:blip r:embed="rId3"/>
          <a:stretch>
            <a:fillRect/>
          </a:stretch>
        </p:blipFill>
        <p:spPr>
          <a:xfrm>
            <a:off x="0" y="4254635"/>
            <a:ext cx="9144000" cy="618978"/>
          </a:xfrm>
          <a:prstGeom prst="rect">
            <a:avLst/>
          </a:prstGeom>
        </p:spPr>
      </p:pic>
    </p:spTree>
    <p:extLst>
      <p:ext uri="{BB962C8B-B14F-4D97-AF65-F5344CB8AC3E}">
        <p14:creationId xmlns:p14="http://schemas.microsoft.com/office/powerpoint/2010/main" val="52442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 -3: </a:t>
            </a:r>
            <a:r>
              <a:rPr lang="en-US" altLang="zh-CN" b="1" dirty="0">
                <a:solidFill>
                  <a:srgbClr val="FF0000"/>
                </a:solidFill>
              </a:rPr>
              <a:t>Variation Logistic Regression</a:t>
            </a:r>
            <a:endParaRPr kumimoji="1" lang="zh-CN" altLang="en-US" dirty="0"/>
          </a:p>
        </p:txBody>
      </p:sp>
      <p:sp>
        <p:nvSpPr>
          <p:cNvPr id="3" name="内容占位符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 typeface="Wingdings" charset="2"/>
              <a:buChar char="n"/>
              <a:tabLst/>
              <a:defRPr/>
            </a:pPr>
            <a:r>
              <a:rPr kumimoji="1" lang="en-US" altLang="zh-CN" dirty="0"/>
              <a:t>Experimental Results and Analysis</a:t>
            </a:r>
            <a:endParaRPr kumimoji="1" lang="zh-CN" altLang="en-US" dirty="0"/>
          </a:p>
        </p:txBody>
      </p:sp>
      <p:pic>
        <p:nvPicPr>
          <p:cNvPr id="4" name="图片 3"/>
          <p:cNvPicPr>
            <a:picLocks noChangeAspect="1"/>
          </p:cNvPicPr>
          <p:nvPr/>
        </p:nvPicPr>
        <p:blipFill>
          <a:blip r:embed="rId2"/>
          <a:stretch>
            <a:fillRect/>
          </a:stretch>
        </p:blipFill>
        <p:spPr>
          <a:xfrm>
            <a:off x="827584" y="2374365"/>
            <a:ext cx="5508104" cy="3934360"/>
          </a:xfrm>
          <a:prstGeom prst="rect">
            <a:avLst/>
          </a:prstGeom>
        </p:spPr>
      </p:pic>
    </p:spTree>
    <p:extLst>
      <p:ext uri="{BB962C8B-B14F-4D97-AF65-F5344CB8AC3E}">
        <p14:creationId xmlns:p14="http://schemas.microsoft.com/office/powerpoint/2010/main" val="6884411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Example-4: </a:t>
            </a:r>
            <a:r>
              <a:rPr lang="en-US" altLang="zh-CN" b="1" dirty="0">
                <a:solidFill>
                  <a:srgbClr val="FF0000"/>
                </a:solidFill>
              </a:rPr>
              <a:t>Exponential Family Distributions</a:t>
            </a:r>
            <a:endParaRPr kumimoji="1" lang="zh-CN" altLang="en-US" dirty="0"/>
          </a:p>
        </p:txBody>
      </p:sp>
      <p:sp>
        <p:nvSpPr>
          <p:cNvPr id="3" name="内容占位符 2"/>
          <p:cNvSpPr>
            <a:spLocks noGrp="1"/>
          </p:cNvSpPr>
          <p:nvPr>
            <p:ph idx="1"/>
          </p:nvPr>
        </p:nvSpPr>
        <p:spPr/>
        <p:txBody>
          <a:bodyPr/>
          <a:lstStyle/>
          <a:p>
            <a:pPr>
              <a:buFont typeface="Wingdings" charset="2"/>
              <a:buChar char="n"/>
            </a:pPr>
            <a:r>
              <a:rPr kumimoji="1" lang="en-US" altLang="zh-CN" b="1" dirty="0">
                <a:solidFill>
                  <a:srgbClr val="FF0000"/>
                </a:solidFill>
              </a:rPr>
              <a:t>What</a:t>
            </a:r>
            <a:r>
              <a:rPr kumimoji="1" lang="en-US" altLang="zh-CN" dirty="0"/>
              <a:t> is exponential family distributions</a:t>
            </a:r>
            <a:r>
              <a:rPr kumimoji="1" lang="zh-CN" altLang="en-US" dirty="0"/>
              <a:t>？</a:t>
            </a:r>
            <a:endParaRPr kumimoji="1" lang="en-US" altLang="zh-CN" dirty="0"/>
          </a:p>
          <a:p>
            <a:r>
              <a:rPr kumimoji="1" lang="en-US" altLang="zh-CN" dirty="0"/>
              <a:t>The</a:t>
            </a:r>
            <a:r>
              <a:rPr kumimoji="1" lang="zh-CN" altLang="en-US" dirty="0"/>
              <a:t> </a:t>
            </a:r>
            <a:r>
              <a:rPr kumimoji="1" lang="en-US" altLang="zh-CN" dirty="0"/>
              <a:t>exponential family of  distributions over x, given parameters, is defined to be the set of distributions of the form,</a:t>
            </a:r>
          </a:p>
          <a:p>
            <a:endParaRPr kumimoji="1" lang="zh-CN" altLang="en-US" dirty="0"/>
          </a:p>
        </p:txBody>
      </p:sp>
      <p:pic>
        <p:nvPicPr>
          <p:cNvPr id="4" name="图片 3"/>
          <p:cNvPicPr>
            <a:picLocks noChangeAspect="1"/>
          </p:cNvPicPr>
          <p:nvPr/>
        </p:nvPicPr>
        <p:blipFill>
          <a:blip r:embed="rId2"/>
          <a:stretch>
            <a:fillRect/>
          </a:stretch>
        </p:blipFill>
        <p:spPr>
          <a:xfrm>
            <a:off x="2195736" y="3830242"/>
            <a:ext cx="5220072" cy="597393"/>
          </a:xfrm>
          <a:prstGeom prst="rect">
            <a:avLst/>
          </a:prstGeom>
        </p:spPr>
      </p:pic>
      <p:sp>
        <p:nvSpPr>
          <p:cNvPr id="5" name="文本框 4"/>
          <p:cNvSpPr txBox="1"/>
          <p:nvPr/>
        </p:nvSpPr>
        <p:spPr>
          <a:xfrm>
            <a:off x="3347864" y="5013176"/>
            <a:ext cx="3026791" cy="523220"/>
          </a:xfrm>
          <a:prstGeom prst="rect">
            <a:avLst/>
          </a:prstGeom>
          <a:noFill/>
          <a:ln w="38100">
            <a:noFill/>
          </a:ln>
        </p:spPr>
        <p:txBody>
          <a:bodyPr wrap="none" rtlCol="0">
            <a:spAutoFit/>
          </a:bodyPr>
          <a:lstStyle/>
          <a:p>
            <a:r>
              <a:rPr kumimoji="1" lang="en-US" altLang="zh-CN" sz="2800" b="1" dirty="0">
                <a:latin typeface="Times New Roman" charset="0"/>
                <a:ea typeface="Times New Roman" charset="0"/>
                <a:cs typeface="Times New Roman" charset="0"/>
              </a:rPr>
              <a:t>natural</a:t>
            </a:r>
            <a:r>
              <a:rPr kumimoji="1" lang="zh-CN" altLang="en-US" sz="2800" b="1" dirty="0">
                <a:latin typeface="Times New Roman" charset="0"/>
                <a:ea typeface="Times New Roman" charset="0"/>
                <a:cs typeface="Times New Roman" charset="0"/>
              </a:rPr>
              <a:t> </a:t>
            </a:r>
            <a:r>
              <a:rPr kumimoji="1" lang="en-US" altLang="zh-CN" sz="2800" b="1" dirty="0">
                <a:latin typeface="Times New Roman" charset="0"/>
                <a:ea typeface="Times New Roman" charset="0"/>
                <a:cs typeface="Times New Roman" charset="0"/>
              </a:rPr>
              <a:t>parameter</a:t>
            </a:r>
            <a:endParaRPr kumimoji="1" lang="zh-CN" altLang="en-US" sz="2800" b="1" dirty="0">
              <a:latin typeface="Times New Roman" charset="0"/>
              <a:ea typeface="Times New Roman" charset="0"/>
              <a:cs typeface="Times New Roman" charset="0"/>
            </a:endParaRPr>
          </a:p>
        </p:txBody>
      </p:sp>
      <p:cxnSp>
        <p:nvCxnSpPr>
          <p:cNvPr id="7" name="直线箭头连接符 6"/>
          <p:cNvCxnSpPr/>
          <p:nvPr/>
        </p:nvCxnSpPr>
        <p:spPr>
          <a:xfrm flipV="1">
            <a:off x="4699356" y="4293097"/>
            <a:ext cx="106416" cy="8745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flipV="1">
            <a:off x="4724400" y="4293096"/>
            <a:ext cx="1431776" cy="8745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30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Example-4: </a:t>
            </a:r>
            <a:r>
              <a:rPr lang="en-US" altLang="zh-CN" b="1" dirty="0">
                <a:solidFill>
                  <a:srgbClr val="FF0000"/>
                </a:solidFill>
              </a:rPr>
              <a:t>Exponential Family Distributions</a:t>
            </a:r>
            <a:endParaRPr kumimoji="1" lang="zh-CN" altLang="en-US" dirty="0"/>
          </a:p>
        </p:txBody>
      </p:sp>
      <p:sp>
        <p:nvSpPr>
          <p:cNvPr id="3" name="内容占位符 2"/>
          <p:cNvSpPr>
            <a:spLocks noGrp="1"/>
          </p:cNvSpPr>
          <p:nvPr>
            <p:ph idx="1"/>
          </p:nvPr>
        </p:nvSpPr>
        <p:spPr/>
        <p:txBody>
          <a:bodyPr/>
          <a:lstStyle/>
          <a:p>
            <a:pPr>
              <a:buFont typeface="Wingdings" charset="2"/>
              <a:buChar char="n"/>
            </a:pPr>
            <a:r>
              <a:rPr kumimoji="1" lang="en-US" altLang="zh-CN" dirty="0">
                <a:solidFill>
                  <a:srgbClr val="FF0000"/>
                </a:solidFill>
              </a:rPr>
              <a:t>Properties</a:t>
            </a:r>
            <a:r>
              <a:rPr kumimoji="1" lang="en-US" altLang="zh-CN" dirty="0"/>
              <a:t> of exponential family distributions</a:t>
            </a:r>
          </a:p>
          <a:p>
            <a:pPr>
              <a:buFont typeface="Arial" charset="0"/>
              <a:buChar char="•"/>
            </a:pPr>
            <a:r>
              <a:rPr kumimoji="1" lang="en-US" altLang="zh-CN" dirty="0"/>
              <a:t>Maximum</a:t>
            </a:r>
            <a:r>
              <a:rPr kumimoji="1" lang="zh-CN" altLang="en-US" dirty="0"/>
              <a:t> </a:t>
            </a:r>
            <a:r>
              <a:rPr kumimoji="1" lang="en-US" altLang="zh-CN" dirty="0"/>
              <a:t>likelihood</a:t>
            </a:r>
            <a:r>
              <a:rPr kumimoji="1" lang="zh-CN" altLang="en-US" dirty="0"/>
              <a:t> </a:t>
            </a:r>
            <a:r>
              <a:rPr kumimoji="1" lang="en-US" altLang="zh-CN" dirty="0"/>
              <a:t>and</a:t>
            </a:r>
            <a:r>
              <a:rPr kumimoji="1" lang="zh-CN" altLang="en-US" dirty="0"/>
              <a:t> </a:t>
            </a:r>
            <a:r>
              <a:rPr kumimoji="1" lang="en-US" altLang="zh-CN" dirty="0"/>
              <a:t>sufficient</a:t>
            </a:r>
            <a:r>
              <a:rPr kumimoji="1" lang="zh-CN" altLang="en-US" dirty="0"/>
              <a:t> </a:t>
            </a:r>
            <a:r>
              <a:rPr kumimoji="1" lang="en-US" altLang="zh-CN" dirty="0"/>
              <a:t>statistics</a:t>
            </a:r>
          </a:p>
          <a:p>
            <a:pPr>
              <a:buFont typeface="Arial" charset="0"/>
              <a:buChar char="•"/>
            </a:pPr>
            <a:endParaRPr kumimoji="1" lang="en-US" altLang="zh-CN" dirty="0"/>
          </a:p>
          <a:p>
            <a:pPr>
              <a:buFont typeface="Arial" charset="0"/>
              <a:buChar char="•"/>
            </a:pPr>
            <a:endParaRPr kumimoji="1" lang="en-US" altLang="zh-CN" dirty="0"/>
          </a:p>
          <a:p>
            <a:pPr>
              <a:buFont typeface="Arial" charset="0"/>
              <a:buChar char="•"/>
            </a:pPr>
            <a:r>
              <a:rPr kumimoji="1" lang="en-US" altLang="zh-CN" dirty="0"/>
              <a:t>Conjugate priors</a:t>
            </a:r>
          </a:p>
          <a:p>
            <a:pPr>
              <a:buFont typeface="Arial" charset="0"/>
              <a:buChar char="•"/>
            </a:pPr>
            <a:endParaRPr kumimoji="1" lang="en-US" altLang="zh-CN" dirty="0"/>
          </a:p>
          <a:p>
            <a:pPr>
              <a:buFont typeface="Arial" charset="0"/>
              <a:buChar char="•"/>
            </a:pPr>
            <a:endParaRPr kumimoji="1" lang="en-US" altLang="zh-CN" dirty="0"/>
          </a:p>
          <a:p>
            <a:pPr>
              <a:buFont typeface="Arial" charset="0"/>
              <a:buChar char="•"/>
            </a:pPr>
            <a:endParaRPr kumimoji="1" lang="en-US" altLang="zh-CN" dirty="0"/>
          </a:p>
          <a:p>
            <a:pPr>
              <a:buFont typeface="Arial" charset="0"/>
              <a:buChar char="•"/>
            </a:pPr>
            <a:endParaRPr kumimoji="1" lang="en-US" altLang="zh-CN" dirty="0"/>
          </a:p>
          <a:p>
            <a:pPr>
              <a:buFont typeface="Wingdings" charset="2"/>
              <a:buChar char="n"/>
            </a:pPr>
            <a:endParaRPr kumimoji="1" lang="zh-CN" altLang="en-US" dirty="0"/>
          </a:p>
        </p:txBody>
      </p:sp>
      <p:pic>
        <p:nvPicPr>
          <p:cNvPr id="4" name="图片 3"/>
          <p:cNvPicPr>
            <a:picLocks noChangeAspect="1"/>
          </p:cNvPicPr>
          <p:nvPr/>
        </p:nvPicPr>
        <p:blipFill>
          <a:blip r:embed="rId2"/>
          <a:stretch>
            <a:fillRect/>
          </a:stretch>
        </p:blipFill>
        <p:spPr>
          <a:xfrm>
            <a:off x="971600" y="2888315"/>
            <a:ext cx="3600400" cy="642395"/>
          </a:xfrm>
          <a:prstGeom prst="rect">
            <a:avLst/>
          </a:prstGeom>
        </p:spPr>
      </p:pic>
      <p:pic>
        <p:nvPicPr>
          <p:cNvPr id="5" name="图片 4"/>
          <p:cNvPicPr>
            <a:picLocks noChangeAspect="1"/>
          </p:cNvPicPr>
          <p:nvPr/>
        </p:nvPicPr>
        <p:blipFill>
          <a:blip r:embed="rId3"/>
          <a:stretch>
            <a:fillRect/>
          </a:stretch>
        </p:blipFill>
        <p:spPr>
          <a:xfrm>
            <a:off x="1005575" y="4525189"/>
            <a:ext cx="6552728" cy="587272"/>
          </a:xfrm>
          <a:prstGeom prst="rect">
            <a:avLst/>
          </a:prstGeom>
        </p:spPr>
      </p:pic>
    </p:spTree>
    <p:extLst>
      <p:ext uri="{BB962C8B-B14F-4D97-AF65-F5344CB8AC3E}">
        <p14:creationId xmlns:p14="http://schemas.microsoft.com/office/powerpoint/2010/main" val="29676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pPr>
              <a:defRPr/>
            </a:pPr>
            <a:r>
              <a:rPr lang="en-US" altLang="zh-CN" b="1" dirty="0"/>
              <a:t>Example-4: </a:t>
            </a:r>
            <a:r>
              <a:rPr lang="en-US" altLang="zh-CN" b="1" dirty="0">
                <a:solidFill>
                  <a:srgbClr val="FF0000"/>
                </a:solidFill>
              </a:rPr>
              <a:t>Exponential Family Distributions</a:t>
            </a:r>
            <a:endParaRPr lang="en-US" altLang="zh-CN" b="1" dirty="0">
              <a:solidFill>
                <a:srgbClr val="0000FF"/>
              </a:solidFill>
            </a:endParaRPr>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sz="2400" dirty="0"/>
              <a:t>Consider the case of I.I.D., suppose that the joint distribution of </a:t>
            </a:r>
            <a:r>
              <a:rPr lang="en-US" altLang="zh-CN" sz="2400" b="1" dirty="0"/>
              <a:t>observed</a:t>
            </a:r>
            <a:r>
              <a:rPr lang="en-US" altLang="zh-CN" sz="2400" dirty="0"/>
              <a:t> and </a:t>
            </a:r>
            <a:r>
              <a:rPr lang="en-US" altLang="zh-CN" sz="2400" b="1" dirty="0">
                <a:solidFill>
                  <a:srgbClr val="FF0000"/>
                </a:solidFill>
              </a:rPr>
              <a:t>latent variables </a:t>
            </a:r>
            <a:r>
              <a:rPr lang="en-US" altLang="zh-CN" sz="2400" dirty="0"/>
              <a:t>is a member of  the exponential family,</a:t>
            </a:r>
            <a:endParaRPr lang="en-US" altLang="zh-CN" sz="2400" dirty="0">
              <a:solidFill>
                <a:srgbClr val="FF0000"/>
              </a:solidFill>
            </a:endParaRPr>
          </a:p>
          <a:p>
            <a:pPr>
              <a:buFont typeface="Wingdings" panose="05000000000000000000" pitchFamily="2" charset="2"/>
              <a:buChar char="n"/>
              <a:defRPr/>
            </a:pPr>
            <a:endParaRPr lang="en-US" altLang="zh-CN" sz="2400" b="1" dirty="0"/>
          </a:p>
          <a:p>
            <a:pPr>
              <a:buFont typeface="Wingdings" panose="05000000000000000000" pitchFamily="2" charset="2"/>
              <a:buChar char="n"/>
              <a:defRPr/>
            </a:pPr>
            <a:endParaRPr lang="en-US" altLang="zh-CN" sz="2400" b="1" dirty="0"/>
          </a:p>
          <a:p>
            <a:pPr>
              <a:buFont typeface="Wingdings" panose="05000000000000000000" pitchFamily="2" charset="2"/>
              <a:buChar char="n"/>
              <a:defRPr/>
            </a:pPr>
            <a:endParaRPr lang="en-US" altLang="zh-CN" sz="2400" b="1" dirty="0"/>
          </a:p>
          <a:p>
            <a:pPr>
              <a:buFont typeface="Wingdings" panose="05000000000000000000" pitchFamily="2" charset="2"/>
              <a:buChar char="n"/>
              <a:defRPr/>
            </a:pPr>
            <a:r>
              <a:rPr lang="en-US" altLang="zh-CN" sz="2400" dirty="0"/>
              <a:t>Conjugate prior for </a:t>
            </a:r>
            <a:r>
              <a:rPr lang="en-US" altLang="zh-CN" sz="2400" b="1" dirty="0">
                <a:solidFill>
                  <a:srgbClr val="0000FF"/>
                </a:solidFill>
              </a:rPr>
              <a:t>parameters</a:t>
            </a:r>
          </a:p>
          <a:p>
            <a:endParaRPr lang="zh-CN" altLang="en-US" dirty="0"/>
          </a:p>
        </p:txBody>
      </p:sp>
      <p:pic>
        <p:nvPicPr>
          <p:cNvPr id="4" name="图片 3">
            <a:extLst>
              <a:ext uri="{FF2B5EF4-FFF2-40B4-BE49-F238E27FC236}">
                <a16:creationId xmlns:a16="http://schemas.microsoft.com/office/drawing/2014/main" id="{86F7D9CE-E695-40F7-BEB6-0F1661C54CE4}"/>
              </a:ext>
            </a:extLst>
          </p:cNvPr>
          <p:cNvPicPr>
            <a:picLocks noChangeAspect="1"/>
          </p:cNvPicPr>
          <p:nvPr/>
        </p:nvPicPr>
        <p:blipFill>
          <a:blip r:embed="rId2"/>
          <a:stretch>
            <a:fillRect/>
          </a:stretch>
        </p:blipFill>
        <p:spPr>
          <a:xfrm>
            <a:off x="834500" y="2809907"/>
            <a:ext cx="7211144" cy="1154032"/>
          </a:xfrm>
          <a:prstGeom prst="rect">
            <a:avLst/>
          </a:prstGeom>
        </p:spPr>
      </p:pic>
      <p:pic>
        <p:nvPicPr>
          <p:cNvPr id="6" name="图片 5">
            <a:extLst>
              <a:ext uri="{FF2B5EF4-FFF2-40B4-BE49-F238E27FC236}">
                <a16:creationId xmlns:a16="http://schemas.microsoft.com/office/drawing/2014/main" id="{A96B4244-2FB5-41F8-9C66-C111557D44C1}"/>
              </a:ext>
            </a:extLst>
          </p:cNvPr>
          <p:cNvPicPr>
            <a:picLocks noChangeAspect="1"/>
          </p:cNvPicPr>
          <p:nvPr/>
        </p:nvPicPr>
        <p:blipFill>
          <a:blip r:embed="rId3"/>
          <a:stretch>
            <a:fillRect/>
          </a:stretch>
        </p:blipFill>
        <p:spPr>
          <a:xfrm>
            <a:off x="881406" y="5013176"/>
            <a:ext cx="6570914" cy="590202"/>
          </a:xfrm>
          <a:prstGeom prst="rect">
            <a:avLst/>
          </a:prstGeom>
        </p:spPr>
      </p:pic>
      <p:pic>
        <p:nvPicPr>
          <p:cNvPr id="7" name="图片 6">
            <a:extLst>
              <a:ext uri="{FF2B5EF4-FFF2-40B4-BE49-F238E27FC236}">
                <a16:creationId xmlns:a16="http://schemas.microsoft.com/office/drawing/2014/main" id="{FC2408C1-0155-437B-8ACE-203BF5DB973D}"/>
              </a:ext>
            </a:extLst>
          </p:cNvPr>
          <p:cNvPicPr>
            <a:picLocks noChangeAspect="1"/>
          </p:cNvPicPr>
          <p:nvPr/>
        </p:nvPicPr>
        <p:blipFill>
          <a:blip r:embed="rId4"/>
          <a:stretch>
            <a:fillRect/>
          </a:stretch>
        </p:blipFill>
        <p:spPr>
          <a:xfrm>
            <a:off x="179512" y="7147916"/>
            <a:ext cx="7560840" cy="1614991"/>
          </a:xfrm>
          <a:prstGeom prst="rect">
            <a:avLst/>
          </a:prstGeom>
        </p:spPr>
      </p:pic>
    </p:spTree>
    <p:extLst>
      <p:ext uri="{BB962C8B-B14F-4D97-AF65-F5344CB8AC3E}">
        <p14:creationId xmlns:p14="http://schemas.microsoft.com/office/powerpoint/2010/main" val="13792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Example-4: </a:t>
            </a:r>
            <a:r>
              <a:rPr lang="en-US" altLang="zh-CN" b="1" dirty="0">
                <a:solidFill>
                  <a:srgbClr val="FF0000"/>
                </a:solidFill>
              </a:rPr>
              <a:t>Exponential Family Distributions</a:t>
            </a:r>
            <a:endParaRPr kumimoji="1" lang="zh-CN" altLang="en-US" dirty="0"/>
          </a:p>
        </p:txBody>
      </p:sp>
      <p:sp>
        <p:nvSpPr>
          <p:cNvPr id="3" name="内容占位符 2"/>
          <p:cNvSpPr>
            <a:spLocks noGrp="1"/>
          </p:cNvSpPr>
          <p:nvPr>
            <p:ph idx="1"/>
          </p:nvPr>
        </p:nvSpPr>
        <p:spPr>
          <a:xfrm>
            <a:off x="457200" y="1677414"/>
            <a:ext cx="8229600" cy="4525963"/>
          </a:xfrm>
        </p:spPr>
        <p:txBody>
          <a:bodyPr/>
          <a:lstStyle/>
          <a:p>
            <a:pPr>
              <a:buFont typeface="Wingdings" charset="2"/>
              <a:buChar char="n"/>
            </a:pPr>
            <a:r>
              <a:rPr kumimoji="1" lang="en-US" altLang="zh-CN" dirty="0"/>
              <a:t>Consider a </a:t>
            </a:r>
            <a:r>
              <a:rPr kumimoji="1" lang="en-US" altLang="zh-CN" dirty="0" err="1"/>
              <a:t>variational</a:t>
            </a:r>
            <a:r>
              <a:rPr kumimoji="1" lang="en-US" altLang="zh-CN" dirty="0"/>
              <a:t> distribution that factorizes between the latent variables and the parameters,</a:t>
            </a:r>
          </a:p>
          <a:p>
            <a:pPr>
              <a:lnSpc>
                <a:spcPct val="150000"/>
              </a:lnSpc>
              <a:buFont typeface="Wingdings" charset="2"/>
              <a:buChar char="n"/>
            </a:pPr>
            <a:endParaRPr kumimoji="1" lang="en-US" altLang="zh-CN" dirty="0"/>
          </a:p>
          <a:p>
            <a:pPr>
              <a:lnSpc>
                <a:spcPct val="150000"/>
              </a:lnSpc>
              <a:buFont typeface="Wingdings" charset="2"/>
              <a:buChar char="n"/>
            </a:pPr>
            <a:r>
              <a:rPr kumimoji="1" lang="en-US" altLang="zh-CN" dirty="0"/>
              <a:t>General solution of </a:t>
            </a:r>
            <a:r>
              <a:rPr kumimoji="1" lang="en-US" altLang="zh-CN" dirty="0" err="1"/>
              <a:t>variational</a:t>
            </a:r>
            <a:r>
              <a:rPr kumimoji="1" lang="en-US" altLang="zh-CN" dirty="0"/>
              <a:t> inference,</a:t>
            </a:r>
          </a:p>
          <a:p>
            <a:pPr>
              <a:buFont typeface="Wingdings" charset="2"/>
              <a:buChar char="n"/>
            </a:pPr>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1683058" y="2780928"/>
            <a:ext cx="3312368" cy="471093"/>
          </a:xfrm>
          <a:prstGeom prst="rect">
            <a:avLst/>
          </a:prstGeom>
        </p:spPr>
      </p:pic>
      <p:pic>
        <p:nvPicPr>
          <p:cNvPr id="5" name="图片 4"/>
          <p:cNvPicPr>
            <a:picLocks noChangeAspect="1"/>
          </p:cNvPicPr>
          <p:nvPr/>
        </p:nvPicPr>
        <p:blipFill>
          <a:blip r:embed="rId3"/>
          <a:stretch>
            <a:fillRect/>
          </a:stretch>
        </p:blipFill>
        <p:spPr>
          <a:xfrm>
            <a:off x="1683058" y="4205075"/>
            <a:ext cx="5215914" cy="592077"/>
          </a:xfrm>
          <a:prstGeom prst="rect">
            <a:avLst/>
          </a:prstGeom>
        </p:spPr>
      </p:pic>
    </p:spTree>
    <p:extLst>
      <p:ext uri="{BB962C8B-B14F-4D97-AF65-F5344CB8AC3E}">
        <p14:creationId xmlns:p14="http://schemas.microsoft.com/office/powerpoint/2010/main" val="25833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Example-4: </a:t>
            </a:r>
            <a:r>
              <a:rPr lang="en-US" altLang="zh-CN" b="1" dirty="0">
                <a:solidFill>
                  <a:srgbClr val="FF0000"/>
                </a:solidFill>
              </a:rPr>
              <a:t>Exponential Family Distributions</a:t>
            </a:r>
            <a:endParaRPr kumimoji="1" lang="zh-CN" altLang="en-US" dirty="0"/>
          </a:p>
        </p:txBody>
      </p:sp>
      <p:sp>
        <p:nvSpPr>
          <p:cNvPr id="3" name="内容占位符 2"/>
          <p:cNvSpPr>
            <a:spLocks noGrp="1"/>
          </p:cNvSpPr>
          <p:nvPr>
            <p:ph idx="1"/>
          </p:nvPr>
        </p:nvSpPr>
        <p:spPr/>
        <p:txBody>
          <a:bodyPr/>
          <a:lstStyle/>
          <a:p>
            <a:r>
              <a:rPr lang="en-US" altLang="zh-CN" dirty="0"/>
              <a:t>The optimized factor of </a:t>
            </a:r>
            <a:r>
              <a:rPr lang="en-US" altLang="zh-CN" b="1" i="1" dirty="0">
                <a:solidFill>
                  <a:srgbClr val="FF0000"/>
                </a:solidFill>
              </a:rPr>
              <a:t>latent variables</a:t>
            </a:r>
            <a:endParaRPr kumimoji="1" lang="zh-CN" altLang="en-US" dirty="0"/>
          </a:p>
        </p:txBody>
      </p:sp>
      <p:pic>
        <p:nvPicPr>
          <p:cNvPr id="4" name="图片 3"/>
          <p:cNvPicPr>
            <a:picLocks noChangeAspect="1"/>
          </p:cNvPicPr>
          <p:nvPr/>
        </p:nvPicPr>
        <p:blipFill>
          <a:blip r:embed="rId2"/>
          <a:stretch>
            <a:fillRect/>
          </a:stretch>
        </p:blipFill>
        <p:spPr>
          <a:xfrm>
            <a:off x="637017" y="3212976"/>
            <a:ext cx="8075240" cy="1669880"/>
          </a:xfrm>
          <a:prstGeom prst="rect">
            <a:avLst/>
          </a:prstGeom>
          <a:ln w="38100">
            <a:noFill/>
          </a:ln>
        </p:spPr>
      </p:pic>
      <p:pic>
        <p:nvPicPr>
          <p:cNvPr id="5" name="图片 4"/>
          <p:cNvPicPr>
            <a:picLocks noChangeAspect="1"/>
          </p:cNvPicPr>
          <p:nvPr/>
        </p:nvPicPr>
        <p:blipFill>
          <a:blip r:embed="rId3"/>
          <a:stretch>
            <a:fillRect/>
          </a:stretch>
        </p:blipFill>
        <p:spPr>
          <a:xfrm>
            <a:off x="611560" y="2404875"/>
            <a:ext cx="5215914" cy="592077"/>
          </a:xfrm>
          <a:prstGeom prst="rect">
            <a:avLst/>
          </a:prstGeom>
        </p:spPr>
      </p:pic>
      <p:pic>
        <p:nvPicPr>
          <p:cNvPr id="6" name="图片 5"/>
          <p:cNvPicPr>
            <a:picLocks noChangeAspect="1"/>
          </p:cNvPicPr>
          <p:nvPr/>
        </p:nvPicPr>
        <p:blipFill>
          <a:blip r:embed="rId4"/>
          <a:stretch>
            <a:fillRect/>
          </a:stretch>
        </p:blipFill>
        <p:spPr>
          <a:xfrm>
            <a:off x="683568" y="5098880"/>
            <a:ext cx="8352928" cy="697369"/>
          </a:xfrm>
          <a:prstGeom prst="rect">
            <a:avLst/>
          </a:prstGeom>
          <a:ln w="57150">
            <a:solidFill>
              <a:srgbClr val="FF0000"/>
            </a:solidFill>
          </a:ln>
        </p:spPr>
      </p:pic>
    </p:spTree>
    <p:extLst>
      <p:ext uri="{BB962C8B-B14F-4D97-AF65-F5344CB8AC3E}">
        <p14:creationId xmlns:p14="http://schemas.microsoft.com/office/powerpoint/2010/main" val="2510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Example-4: </a:t>
            </a:r>
            <a:r>
              <a:rPr lang="en-US" altLang="zh-CN" b="1" dirty="0">
                <a:solidFill>
                  <a:srgbClr val="FF0000"/>
                </a:solidFill>
              </a:rPr>
              <a:t>Exponential Family Distributions</a:t>
            </a:r>
            <a:endParaRPr kumimoji="1" lang="zh-CN" altLang="en-US" dirty="0"/>
          </a:p>
        </p:txBody>
      </p:sp>
      <p:sp>
        <p:nvSpPr>
          <p:cNvPr id="3" name="内容占位符 2"/>
          <p:cNvSpPr>
            <a:spLocks noGrp="1"/>
          </p:cNvSpPr>
          <p:nvPr>
            <p:ph idx="1"/>
          </p:nvPr>
        </p:nvSpPr>
        <p:spPr/>
        <p:txBody>
          <a:bodyPr/>
          <a:lstStyle/>
          <a:p>
            <a:r>
              <a:rPr lang="en-US" altLang="zh-CN" b="1" dirty="0"/>
              <a:t>The optimized factor of </a:t>
            </a:r>
            <a:r>
              <a:rPr lang="en-US" altLang="zh-CN" b="1" i="1" dirty="0">
                <a:solidFill>
                  <a:srgbClr val="0000FF"/>
                </a:solidFill>
              </a:rPr>
              <a:t>parameters</a:t>
            </a:r>
            <a:endParaRPr kumimoji="1" lang="zh-CN" altLang="en-US" dirty="0">
              <a:solidFill>
                <a:srgbClr val="0000FF"/>
              </a:solidFill>
            </a:endParaRPr>
          </a:p>
        </p:txBody>
      </p:sp>
      <p:pic>
        <p:nvPicPr>
          <p:cNvPr id="5" name="图片 4"/>
          <p:cNvPicPr>
            <a:picLocks noChangeAspect="1"/>
          </p:cNvPicPr>
          <p:nvPr/>
        </p:nvPicPr>
        <p:blipFill>
          <a:blip r:embed="rId2"/>
          <a:stretch>
            <a:fillRect/>
          </a:stretch>
        </p:blipFill>
        <p:spPr>
          <a:xfrm>
            <a:off x="611560" y="2276872"/>
            <a:ext cx="5215914" cy="592077"/>
          </a:xfrm>
          <a:prstGeom prst="rect">
            <a:avLst/>
          </a:prstGeom>
        </p:spPr>
      </p:pic>
      <p:pic>
        <p:nvPicPr>
          <p:cNvPr id="6" name="图片 5"/>
          <p:cNvPicPr>
            <a:picLocks noChangeAspect="1"/>
          </p:cNvPicPr>
          <p:nvPr/>
        </p:nvPicPr>
        <p:blipFill>
          <a:blip r:embed="rId3"/>
          <a:stretch>
            <a:fillRect/>
          </a:stretch>
        </p:blipFill>
        <p:spPr>
          <a:xfrm>
            <a:off x="-21299" y="3140968"/>
            <a:ext cx="9144000" cy="1245194"/>
          </a:xfrm>
          <a:prstGeom prst="rect">
            <a:avLst/>
          </a:prstGeom>
        </p:spPr>
      </p:pic>
      <p:pic>
        <p:nvPicPr>
          <p:cNvPr id="7" name="图片 6"/>
          <p:cNvPicPr>
            <a:picLocks noChangeAspect="1"/>
          </p:cNvPicPr>
          <p:nvPr/>
        </p:nvPicPr>
        <p:blipFill>
          <a:blip r:embed="rId4"/>
          <a:stretch>
            <a:fillRect/>
          </a:stretch>
        </p:blipFill>
        <p:spPr>
          <a:xfrm>
            <a:off x="611560" y="4731377"/>
            <a:ext cx="6552728" cy="641839"/>
          </a:xfrm>
          <a:prstGeom prst="rect">
            <a:avLst/>
          </a:prstGeom>
          <a:ln w="38100">
            <a:solidFill>
              <a:srgbClr val="0000FF"/>
            </a:solidFill>
          </a:ln>
        </p:spPr>
      </p:pic>
      <p:pic>
        <p:nvPicPr>
          <p:cNvPr id="8" name="图片 7"/>
          <p:cNvPicPr>
            <a:picLocks noChangeAspect="1"/>
          </p:cNvPicPr>
          <p:nvPr/>
        </p:nvPicPr>
        <p:blipFill>
          <a:blip r:embed="rId5"/>
          <a:stretch>
            <a:fillRect/>
          </a:stretch>
        </p:blipFill>
        <p:spPr>
          <a:xfrm>
            <a:off x="611560" y="5512371"/>
            <a:ext cx="3682752" cy="1227584"/>
          </a:xfrm>
          <a:prstGeom prst="rect">
            <a:avLst/>
          </a:prstGeom>
          <a:ln w="38100">
            <a:solidFill>
              <a:srgbClr val="0000FF"/>
            </a:solidFill>
            <a:prstDash val="sysDash"/>
          </a:ln>
        </p:spPr>
      </p:pic>
    </p:spTree>
    <p:extLst>
      <p:ext uri="{BB962C8B-B14F-4D97-AF65-F5344CB8AC3E}">
        <p14:creationId xmlns:p14="http://schemas.microsoft.com/office/powerpoint/2010/main" val="158056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Summary: </a:t>
            </a:r>
            <a:r>
              <a:rPr lang="en-US" altLang="zh-CN" b="1" dirty="0">
                <a:solidFill>
                  <a:srgbClr val="FF0000"/>
                </a:solidFill>
              </a:rPr>
              <a:t>Exponential Family Distributions</a:t>
            </a:r>
            <a:r>
              <a:rPr kumimoji="1" lang="en-US" altLang="zh-CN" dirty="0"/>
              <a:t> </a:t>
            </a:r>
            <a:endParaRPr kumimoji="1" lang="zh-CN" altLang="en-US" dirty="0"/>
          </a:p>
        </p:txBody>
      </p:sp>
      <p:sp>
        <p:nvSpPr>
          <p:cNvPr id="3" name="内容占位符 2"/>
          <p:cNvSpPr>
            <a:spLocks noGrp="1"/>
          </p:cNvSpPr>
          <p:nvPr>
            <p:ph idx="1"/>
          </p:nvPr>
        </p:nvSpPr>
        <p:spPr/>
        <p:txBody>
          <a:bodyPr/>
          <a:lstStyle/>
          <a:p>
            <a:pPr>
              <a:buFont typeface="Wingdings" charset="2"/>
              <a:buChar char="n"/>
            </a:pPr>
            <a:r>
              <a:rPr kumimoji="1" lang="en-US" altLang="zh-CN" b="1" dirty="0">
                <a:solidFill>
                  <a:srgbClr val="FF0000"/>
                </a:solidFill>
              </a:rPr>
              <a:t>E-step</a:t>
            </a:r>
          </a:p>
          <a:p>
            <a:pPr>
              <a:buFont typeface="Wingdings" charset="2"/>
              <a:buChar char="n"/>
            </a:pPr>
            <a:endParaRPr kumimoji="1" lang="en-US" altLang="zh-CN" dirty="0">
              <a:solidFill>
                <a:srgbClr val="FF0000"/>
              </a:solidFill>
            </a:endParaRPr>
          </a:p>
          <a:p>
            <a:pPr>
              <a:buFont typeface="Wingdings" charset="2"/>
              <a:buChar char="n"/>
            </a:pPr>
            <a:endParaRPr kumimoji="1" lang="en-US" altLang="zh-CN" dirty="0">
              <a:solidFill>
                <a:srgbClr val="FF0000"/>
              </a:solidFill>
            </a:endParaRPr>
          </a:p>
          <a:p>
            <a:endParaRPr kumimoji="1" lang="en-US" altLang="zh-CN" dirty="0"/>
          </a:p>
          <a:p>
            <a:pPr>
              <a:buFont typeface="Wingdings" charset="2"/>
              <a:buChar char="n"/>
            </a:pPr>
            <a:r>
              <a:rPr kumimoji="1" lang="en-US" altLang="zh-CN" b="1" dirty="0">
                <a:solidFill>
                  <a:srgbClr val="0000FF"/>
                </a:solidFill>
              </a:rPr>
              <a:t>M-step</a:t>
            </a:r>
            <a:endParaRPr kumimoji="1" lang="zh-CN" altLang="en-US" b="1" dirty="0">
              <a:solidFill>
                <a:srgbClr val="0000FF"/>
              </a:solidFill>
            </a:endParaRPr>
          </a:p>
        </p:txBody>
      </p:sp>
      <p:pic>
        <p:nvPicPr>
          <p:cNvPr id="4" name="图片 3"/>
          <p:cNvPicPr>
            <a:picLocks noChangeAspect="1"/>
          </p:cNvPicPr>
          <p:nvPr/>
        </p:nvPicPr>
        <p:blipFill>
          <a:blip r:embed="rId2"/>
          <a:stretch>
            <a:fillRect/>
          </a:stretch>
        </p:blipFill>
        <p:spPr>
          <a:xfrm>
            <a:off x="611560" y="2564904"/>
            <a:ext cx="8352928" cy="697369"/>
          </a:xfrm>
          <a:prstGeom prst="rect">
            <a:avLst/>
          </a:prstGeom>
          <a:ln w="57150">
            <a:solidFill>
              <a:srgbClr val="FF0000"/>
            </a:solidFill>
          </a:ln>
        </p:spPr>
      </p:pic>
      <p:pic>
        <p:nvPicPr>
          <p:cNvPr id="5" name="图片 4"/>
          <p:cNvPicPr>
            <a:picLocks noChangeAspect="1"/>
          </p:cNvPicPr>
          <p:nvPr/>
        </p:nvPicPr>
        <p:blipFill>
          <a:blip r:embed="rId3"/>
          <a:stretch>
            <a:fillRect/>
          </a:stretch>
        </p:blipFill>
        <p:spPr>
          <a:xfrm>
            <a:off x="611560" y="4416537"/>
            <a:ext cx="7531545" cy="737714"/>
          </a:xfrm>
          <a:prstGeom prst="rect">
            <a:avLst/>
          </a:prstGeom>
          <a:ln w="38100">
            <a:solidFill>
              <a:srgbClr val="0000FF"/>
            </a:solidFill>
          </a:ln>
        </p:spPr>
      </p:pic>
      <p:pic>
        <p:nvPicPr>
          <p:cNvPr id="6" name="图片 5"/>
          <p:cNvPicPr>
            <a:picLocks noChangeAspect="1"/>
          </p:cNvPicPr>
          <p:nvPr/>
        </p:nvPicPr>
        <p:blipFill>
          <a:blip r:embed="rId4"/>
          <a:stretch>
            <a:fillRect/>
          </a:stretch>
        </p:blipFill>
        <p:spPr>
          <a:xfrm>
            <a:off x="611559" y="5384534"/>
            <a:ext cx="4070499" cy="1356833"/>
          </a:xfrm>
          <a:prstGeom prst="rect">
            <a:avLst/>
          </a:prstGeom>
          <a:ln w="38100">
            <a:solidFill>
              <a:srgbClr val="0000FF"/>
            </a:solidFill>
            <a:prstDash val="sysDash"/>
          </a:ln>
        </p:spPr>
      </p:pic>
    </p:spTree>
    <p:extLst>
      <p:ext uri="{BB962C8B-B14F-4D97-AF65-F5344CB8AC3E}">
        <p14:creationId xmlns:p14="http://schemas.microsoft.com/office/powerpoint/2010/main" val="111294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pPr>
              <a:defRPr/>
            </a:pPr>
            <a:r>
              <a:rPr lang="en-US" altLang="zh-CN" b="1" dirty="0"/>
              <a:t>2.2.2 </a:t>
            </a:r>
            <a:r>
              <a:rPr lang="en-US" altLang="zh-CN" b="1" dirty="0" err="1"/>
              <a:t>Variational</a:t>
            </a:r>
            <a:r>
              <a:rPr lang="en-US" altLang="zh-CN" b="1" dirty="0"/>
              <a:t> Inference</a:t>
            </a:r>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charset="2"/>
              <a:buChar char="n"/>
            </a:pPr>
            <a:r>
              <a:rPr lang="en-US" altLang="zh-CN" b="1" dirty="0"/>
              <a:t>Example-5</a:t>
            </a:r>
            <a:r>
              <a:rPr lang="zh-CN" altLang="en-US" b="1" dirty="0"/>
              <a:t>：</a:t>
            </a:r>
            <a:r>
              <a:rPr lang="en-US" altLang="zh-CN" b="1" dirty="0" err="1">
                <a:solidFill>
                  <a:srgbClr val="FF0000"/>
                </a:solidFill>
              </a:rPr>
              <a:t>Variational</a:t>
            </a:r>
            <a:r>
              <a:rPr lang="en-US" altLang="zh-CN" b="1" dirty="0">
                <a:solidFill>
                  <a:srgbClr val="FF0000"/>
                </a:solidFill>
              </a:rPr>
              <a:t> logistic regression</a:t>
            </a:r>
          </a:p>
          <a:p>
            <a:pPr>
              <a:buFont typeface="Wingdings" charset="2"/>
              <a:buChar char="n"/>
            </a:pPr>
            <a:r>
              <a:rPr lang="en-US" altLang="zh-CN" b="1" dirty="0">
                <a:solidFill>
                  <a:srgbClr val="0000FF"/>
                </a:solidFill>
              </a:rPr>
              <a:t>Model</a:t>
            </a:r>
          </a:p>
        </p:txBody>
      </p:sp>
    </p:spTree>
    <p:extLst>
      <p:ext uri="{BB962C8B-B14F-4D97-AF65-F5344CB8AC3E}">
        <p14:creationId xmlns:p14="http://schemas.microsoft.com/office/powerpoint/2010/main" val="876312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- 4</a:t>
            </a:r>
            <a:r>
              <a:rPr lang="zh-CN" altLang="en-US" dirty="0"/>
              <a:t>：</a:t>
            </a:r>
            <a:r>
              <a:rPr lang="en-US" altLang="zh-CN" dirty="0">
                <a:solidFill>
                  <a:srgbClr val="FF0000"/>
                </a:solidFill>
              </a:rPr>
              <a:t>Multivariate Gaussian Model</a:t>
            </a:r>
          </a:p>
        </p:txBody>
      </p:sp>
      <p:sp>
        <p:nvSpPr>
          <p:cNvPr id="3" name="内容占位符 2"/>
          <p:cNvSpPr>
            <a:spLocks noGrp="1"/>
          </p:cNvSpPr>
          <p:nvPr>
            <p:ph idx="1"/>
          </p:nvPr>
        </p:nvSpPr>
        <p:spPr/>
        <p:txBody>
          <a:bodyPr/>
          <a:lstStyle/>
          <a:p>
            <a:endParaRPr kumimoji="1" lang="zh-CN" altLang="en-US" dirty="0"/>
          </a:p>
        </p:txBody>
      </p:sp>
      <p:pic>
        <p:nvPicPr>
          <p:cNvPr id="5" name="图片 4"/>
          <p:cNvPicPr>
            <a:picLocks noChangeAspect="1"/>
          </p:cNvPicPr>
          <p:nvPr/>
        </p:nvPicPr>
        <p:blipFill>
          <a:blip r:embed="rId2"/>
          <a:stretch>
            <a:fillRect/>
          </a:stretch>
        </p:blipFill>
        <p:spPr>
          <a:xfrm>
            <a:off x="0" y="1124744"/>
            <a:ext cx="9144042" cy="5733256"/>
          </a:xfrm>
          <a:prstGeom prst="rect">
            <a:avLst/>
          </a:prstGeom>
          <a:solidFill>
            <a:schemeClr val="bg1">
              <a:lumMod val="85000"/>
            </a:schemeClr>
          </a:solidFill>
        </p:spPr>
      </p:pic>
      <p:sp>
        <p:nvSpPr>
          <p:cNvPr id="4" name="圆角矩形 3"/>
          <p:cNvSpPr/>
          <p:nvPr/>
        </p:nvSpPr>
        <p:spPr>
          <a:xfrm>
            <a:off x="5004048" y="3140968"/>
            <a:ext cx="720080"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p:cNvSpPr/>
          <p:nvPr/>
        </p:nvSpPr>
        <p:spPr>
          <a:xfrm>
            <a:off x="5148064" y="4933764"/>
            <a:ext cx="1080120" cy="65547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p:cNvSpPr/>
          <p:nvPr/>
        </p:nvSpPr>
        <p:spPr>
          <a:xfrm>
            <a:off x="323528" y="6202524"/>
            <a:ext cx="2952328" cy="65547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p:cNvSpPr/>
          <p:nvPr/>
        </p:nvSpPr>
        <p:spPr>
          <a:xfrm>
            <a:off x="4211960" y="6222504"/>
            <a:ext cx="1152128" cy="65547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542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Example-5</a:t>
            </a:r>
            <a:r>
              <a:rPr lang="zh-CN" altLang="en-US" b="1" dirty="0"/>
              <a:t>：</a:t>
            </a:r>
            <a:r>
              <a:rPr lang="en-US" altLang="zh-CN" b="1" dirty="0" err="1">
                <a:solidFill>
                  <a:srgbClr val="FF0000"/>
                </a:solidFill>
              </a:rPr>
              <a:t>Variational</a:t>
            </a:r>
            <a:r>
              <a:rPr lang="en-US" altLang="zh-CN" b="1" dirty="0">
                <a:solidFill>
                  <a:srgbClr val="FF0000"/>
                </a:solidFill>
              </a:rPr>
              <a:t> logistic regression</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06164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Example-5</a:t>
            </a:r>
            <a:r>
              <a:rPr lang="zh-CN" altLang="en-US" b="1" dirty="0"/>
              <a:t>：</a:t>
            </a:r>
            <a:r>
              <a:rPr lang="en-US" altLang="zh-CN" b="1" dirty="0" err="1">
                <a:solidFill>
                  <a:srgbClr val="FF0000"/>
                </a:solidFill>
              </a:rPr>
              <a:t>Variational</a:t>
            </a:r>
            <a:r>
              <a:rPr lang="en-US" altLang="zh-CN" b="1">
                <a:solidFill>
                  <a:srgbClr val="FF0000"/>
                </a:solidFill>
              </a:rPr>
              <a:t> logistic regression</a:t>
            </a:r>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0019771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Example-5</a:t>
            </a:r>
            <a:r>
              <a:rPr lang="zh-CN" altLang="en-US" b="1" dirty="0"/>
              <a:t>：</a:t>
            </a:r>
            <a:r>
              <a:rPr lang="en-US" altLang="zh-CN" b="1" dirty="0" err="1">
                <a:solidFill>
                  <a:srgbClr val="FF0000"/>
                </a:solidFill>
              </a:rPr>
              <a:t>Variational</a:t>
            </a:r>
            <a:r>
              <a:rPr lang="en-US" altLang="zh-CN" b="1">
                <a:solidFill>
                  <a:srgbClr val="FF0000"/>
                </a:solidFill>
              </a:rPr>
              <a:t> logistic regression</a:t>
            </a:r>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51901890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Example-5</a:t>
            </a:r>
            <a:r>
              <a:rPr lang="zh-CN" altLang="en-US" b="1" dirty="0"/>
              <a:t>：</a:t>
            </a:r>
            <a:r>
              <a:rPr lang="en-US" altLang="zh-CN" b="1" dirty="0" err="1">
                <a:solidFill>
                  <a:srgbClr val="FF0000"/>
                </a:solidFill>
              </a:rPr>
              <a:t>Variational</a:t>
            </a:r>
            <a:r>
              <a:rPr lang="en-US" altLang="zh-CN" b="1">
                <a:solidFill>
                  <a:srgbClr val="FF0000"/>
                </a:solidFill>
              </a:rPr>
              <a:t> logistic regression</a:t>
            </a:r>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8203946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Example-5</a:t>
            </a:r>
            <a:r>
              <a:rPr lang="zh-CN" altLang="en-US" b="1" dirty="0"/>
              <a:t>：</a:t>
            </a:r>
            <a:r>
              <a:rPr lang="en-US" altLang="zh-CN" b="1" dirty="0" err="1">
                <a:solidFill>
                  <a:srgbClr val="FF0000"/>
                </a:solidFill>
              </a:rPr>
              <a:t>Variational</a:t>
            </a:r>
            <a:r>
              <a:rPr lang="en-US" altLang="zh-CN" b="1">
                <a:solidFill>
                  <a:srgbClr val="FF0000"/>
                </a:solidFill>
              </a:rPr>
              <a:t> logistic regression</a:t>
            </a:r>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86831277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solidFill>
                  <a:srgbClr val="FF0000"/>
                </a:solidFill>
              </a:rPr>
              <a:t>Expectation Propagation (EP)</a:t>
            </a:r>
          </a:p>
          <a:p>
            <a:pPr>
              <a:buFont typeface="Wingdings" panose="05000000000000000000" pitchFamily="2" charset="2"/>
              <a:buChar char="n"/>
              <a:defRPr/>
            </a:pPr>
            <a:endParaRPr lang="en-US" altLang="zh-CN" sz="2400" b="1" dirty="0"/>
          </a:p>
          <a:p>
            <a:endParaRPr lang="zh-CN" altLang="en-US" dirty="0"/>
          </a:p>
        </p:txBody>
      </p:sp>
    </p:spTree>
    <p:extLst>
      <p:ext uri="{BB962C8B-B14F-4D97-AF65-F5344CB8AC3E}">
        <p14:creationId xmlns:p14="http://schemas.microsoft.com/office/powerpoint/2010/main" val="59071677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solidFill>
                  <a:srgbClr val="FF0000"/>
                </a:solidFill>
              </a:rPr>
              <a:t>Expectation Propagation (EP) on graphs</a:t>
            </a:r>
          </a:p>
          <a:p>
            <a:pPr>
              <a:buFont typeface="Wingdings" panose="05000000000000000000" pitchFamily="2" charset="2"/>
              <a:buChar char="n"/>
              <a:defRPr/>
            </a:pPr>
            <a:endParaRPr lang="en-US" altLang="zh-CN" sz="2400" b="1" dirty="0"/>
          </a:p>
          <a:p>
            <a:endParaRPr lang="zh-CN" altLang="en-US" dirty="0"/>
          </a:p>
        </p:txBody>
      </p:sp>
    </p:spTree>
    <p:extLst>
      <p:ext uri="{BB962C8B-B14F-4D97-AF65-F5344CB8AC3E}">
        <p14:creationId xmlns:p14="http://schemas.microsoft.com/office/powerpoint/2010/main" val="33213822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endParaRPr lang="zh-CN" altLang="en-US" dirty="0"/>
          </a:p>
        </p:txBody>
      </p:sp>
    </p:spTree>
    <p:extLst>
      <p:ext uri="{BB962C8B-B14F-4D97-AF65-F5344CB8AC3E}">
        <p14:creationId xmlns:p14="http://schemas.microsoft.com/office/powerpoint/2010/main" val="213006066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b="1" dirty="0">
                <a:solidFill>
                  <a:srgbClr val="0000FF"/>
                </a:solidFill>
              </a:rPr>
              <a:t>2.2.2 Variational Inference</a:t>
            </a:r>
          </a:p>
          <a:p>
            <a:pPr>
              <a:buFont typeface="Wingdings" panose="05000000000000000000" pitchFamily="2" charset="2"/>
              <a:buChar char="n"/>
              <a:defRPr/>
            </a:pPr>
            <a:r>
              <a:rPr lang="en-US" altLang="zh-CN" sz="2400" b="1" dirty="0">
                <a:solidFill>
                  <a:srgbClr val="FF0000"/>
                </a:solidFill>
              </a:rPr>
              <a:t>Example - 3: Exponential Family Distributions</a:t>
            </a:r>
          </a:p>
          <a:p>
            <a:pPr>
              <a:buFont typeface="Wingdings" panose="05000000000000000000" pitchFamily="2" charset="2"/>
              <a:buChar char="n"/>
              <a:defRPr/>
            </a:pPr>
            <a:r>
              <a:rPr lang="en-US" altLang="zh-CN" sz="2400" b="1" dirty="0"/>
              <a:t>Variational message passing</a:t>
            </a:r>
          </a:p>
          <a:p>
            <a:pPr>
              <a:buFont typeface="Wingdings" panose="05000000000000000000" pitchFamily="2" charset="2"/>
              <a:buChar char="n"/>
              <a:defRPr/>
            </a:pPr>
            <a:endParaRPr lang="en-US" altLang="zh-CN" sz="2400" b="1" dirty="0"/>
          </a:p>
          <a:p>
            <a:endParaRPr lang="zh-CN" altLang="en-US" dirty="0"/>
          </a:p>
        </p:txBody>
      </p:sp>
      <p:pic>
        <p:nvPicPr>
          <p:cNvPr id="5" name="图片 4">
            <a:extLst>
              <a:ext uri="{FF2B5EF4-FFF2-40B4-BE49-F238E27FC236}">
                <a16:creationId xmlns:a16="http://schemas.microsoft.com/office/drawing/2014/main" id="{D7896557-2072-475F-8CC6-4B590D83C908}"/>
              </a:ext>
            </a:extLst>
          </p:cNvPr>
          <p:cNvPicPr>
            <a:picLocks noChangeAspect="1"/>
          </p:cNvPicPr>
          <p:nvPr/>
        </p:nvPicPr>
        <p:blipFill>
          <a:blip r:embed="rId2"/>
          <a:stretch>
            <a:fillRect/>
          </a:stretch>
        </p:blipFill>
        <p:spPr>
          <a:xfrm>
            <a:off x="755576" y="3356992"/>
            <a:ext cx="3005510" cy="880402"/>
          </a:xfrm>
          <a:prstGeom prst="rect">
            <a:avLst/>
          </a:prstGeom>
        </p:spPr>
      </p:pic>
      <p:pic>
        <p:nvPicPr>
          <p:cNvPr id="8" name="图片 7">
            <a:extLst>
              <a:ext uri="{FF2B5EF4-FFF2-40B4-BE49-F238E27FC236}">
                <a16:creationId xmlns:a16="http://schemas.microsoft.com/office/drawing/2014/main" id="{13B03351-CC44-4D4B-B693-6D4B9D34A945}"/>
              </a:ext>
            </a:extLst>
          </p:cNvPr>
          <p:cNvPicPr>
            <a:picLocks noChangeAspect="1"/>
          </p:cNvPicPr>
          <p:nvPr/>
        </p:nvPicPr>
        <p:blipFill>
          <a:blip r:embed="rId3"/>
          <a:stretch>
            <a:fillRect/>
          </a:stretch>
        </p:blipFill>
        <p:spPr>
          <a:xfrm>
            <a:off x="4085245" y="3417320"/>
            <a:ext cx="2634630" cy="891721"/>
          </a:xfrm>
          <a:prstGeom prst="rect">
            <a:avLst/>
          </a:prstGeom>
        </p:spPr>
      </p:pic>
      <p:pic>
        <p:nvPicPr>
          <p:cNvPr id="9" name="图片 8">
            <a:extLst>
              <a:ext uri="{FF2B5EF4-FFF2-40B4-BE49-F238E27FC236}">
                <a16:creationId xmlns:a16="http://schemas.microsoft.com/office/drawing/2014/main" id="{7D6A577E-59D2-475E-B123-8E60E7C1E227}"/>
              </a:ext>
            </a:extLst>
          </p:cNvPr>
          <p:cNvPicPr>
            <a:picLocks noChangeAspect="1"/>
          </p:cNvPicPr>
          <p:nvPr/>
        </p:nvPicPr>
        <p:blipFill>
          <a:blip r:embed="rId4"/>
          <a:stretch>
            <a:fillRect/>
          </a:stretch>
        </p:blipFill>
        <p:spPr>
          <a:xfrm>
            <a:off x="899592" y="4491603"/>
            <a:ext cx="6012160" cy="1057016"/>
          </a:xfrm>
          <a:prstGeom prst="rect">
            <a:avLst/>
          </a:prstGeom>
        </p:spPr>
      </p:pic>
    </p:spTree>
    <p:extLst>
      <p:ext uri="{BB962C8B-B14F-4D97-AF65-F5344CB8AC3E}">
        <p14:creationId xmlns:p14="http://schemas.microsoft.com/office/powerpoint/2010/main" val="34877404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34038-6DA9-444B-93FE-6A5DC5B2165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813A2EC-BB68-437A-8D74-11D43ECB7E58}"/>
              </a:ext>
            </a:extLst>
          </p:cNvPr>
          <p:cNvSpPr>
            <a:spLocks noGrp="1"/>
          </p:cNvSpPr>
          <p:nvPr>
            <p:ph idx="1"/>
          </p:nvPr>
        </p:nvSpPr>
        <p:spPr/>
        <p:txBody>
          <a:bodyPr/>
          <a:lstStyle/>
          <a:p>
            <a:r>
              <a:rPr lang="zh-CN" altLang="en-US" dirty="0"/>
              <a:t>变分推理</a:t>
            </a:r>
            <a:endParaRPr lang="en-US" altLang="zh-CN" dirty="0"/>
          </a:p>
          <a:p>
            <a:r>
              <a:rPr lang="zh-CN" altLang="en-US" dirty="0"/>
              <a:t>用一个简单的分布去拟合复杂的分布</a:t>
            </a:r>
            <a:endParaRPr lang="en-US" altLang="zh-CN" dirty="0"/>
          </a:p>
          <a:p>
            <a:r>
              <a:rPr lang="zh-CN" altLang="en-US" dirty="0"/>
              <a:t>将计算</a:t>
            </a:r>
            <a:r>
              <a:rPr lang="en-US" altLang="zh-CN" dirty="0"/>
              <a:t>posterior distribution</a:t>
            </a:r>
            <a:r>
              <a:rPr lang="zh-CN" altLang="en-US" dirty="0"/>
              <a:t>的问题转化为优化问题</a:t>
            </a:r>
            <a:endParaRPr lang="en-US" altLang="zh-CN" dirty="0"/>
          </a:p>
          <a:p>
            <a:endParaRPr lang="zh-CN" altLang="en-US" dirty="0"/>
          </a:p>
        </p:txBody>
      </p:sp>
      <p:pic>
        <p:nvPicPr>
          <p:cNvPr id="5" name="图片 4">
            <a:extLst>
              <a:ext uri="{FF2B5EF4-FFF2-40B4-BE49-F238E27FC236}">
                <a16:creationId xmlns:a16="http://schemas.microsoft.com/office/drawing/2014/main" id="{1433EDD5-5C99-44B9-B121-787F857D6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3789040"/>
            <a:ext cx="6984776" cy="1132235"/>
          </a:xfrm>
          <a:prstGeom prst="rect">
            <a:avLst/>
          </a:prstGeom>
        </p:spPr>
      </p:pic>
    </p:spTree>
    <p:extLst>
      <p:ext uri="{BB962C8B-B14F-4D97-AF65-F5344CB8AC3E}">
        <p14:creationId xmlns:p14="http://schemas.microsoft.com/office/powerpoint/2010/main" val="3307072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t>Example - 5</a:t>
            </a:r>
            <a:r>
              <a:rPr lang="zh-CN" altLang="en-US" dirty="0"/>
              <a:t>：</a:t>
            </a:r>
            <a:r>
              <a:rPr lang="en-US" altLang="zh-CN" dirty="0"/>
              <a:t>Gaussian Mixture Model (GMM)</a:t>
            </a:r>
            <a:endParaRPr lang="zh-CN" altLang="en-US" b="1" dirty="0">
              <a:solidFill>
                <a:srgbClr val="0000FF"/>
              </a:solidFill>
            </a:endParaRPr>
          </a:p>
          <a:p>
            <a:endParaRPr lang="zh-CN" altLang="en-US" dirty="0"/>
          </a:p>
        </p:txBody>
      </p:sp>
      <p:pic>
        <p:nvPicPr>
          <p:cNvPr id="4" name="图片 3"/>
          <p:cNvPicPr>
            <a:picLocks noChangeAspect="1"/>
          </p:cNvPicPr>
          <p:nvPr/>
        </p:nvPicPr>
        <p:blipFill>
          <a:blip r:embed="rId3"/>
          <a:stretch>
            <a:fillRect/>
          </a:stretch>
        </p:blipFill>
        <p:spPr>
          <a:xfrm>
            <a:off x="683568" y="2924944"/>
            <a:ext cx="1319444" cy="2214240"/>
          </a:xfrm>
          <a:prstGeom prst="rect">
            <a:avLst/>
          </a:prstGeom>
        </p:spPr>
      </p:pic>
      <p:pic>
        <p:nvPicPr>
          <p:cNvPr id="5" name="图片 4"/>
          <p:cNvPicPr>
            <a:picLocks noChangeAspect="1"/>
          </p:cNvPicPr>
          <p:nvPr/>
        </p:nvPicPr>
        <p:blipFill>
          <a:blip r:embed="rId4"/>
          <a:stretch>
            <a:fillRect/>
          </a:stretch>
        </p:blipFill>
        <p:spPr>
          <a:xfrm>
            <a:off x="2402136" y="2535682"/>
            <a:ext cx="1738481" cy="1106306"/>
          </a:xfrm>
          <a:prstGeom prst="rect">
            <a:avLst/>
          </a:prstGeom>
        </p:spPr>
      </p:pic>
      <p:pic>
        <p:nvPicPr>
          <p:cNvPr id="6" name="图片 5"/>
          <p:cNvPicPr>
            <a:picLocks noChangeAspect="1"/>
          </p:cNvPicPr>
          <p:nvPr/>
        </p:nvPicPr>
        <p:blipFill>
          <a:blip r:embed="rId5"/>
          <a:stretch>
            <a:fillRect/>
          </a:stretch>
        </p:blipFill>
        <p:spPr>
          <a:xfrm>
            <a:off x="2327548" y="3805274"/>
            <a:ext cx="4316842" cy="669855"/>
          </a:xfrm>
          <a:prstGeom prst="rect">
            <a:avLst/>
          </a:prstGeom>
        </p:spPr>
      </p:pic>
      <p:pic>
        <p:nvPicPr>
          <p:cNvPr id="7" name="图片 6"/>
          <p:cNvPicPr>
            <a:picLocks noChangeAspect="1"/>
          </p:cNvPicPr>
          <p:nvPr/>
        </p:nvPicPr>
        <p:blipFill>
          <a:blip r:embed="rId6"/>
          <a:stretch>
            <a:fillRect/>
          </a:stretch>
        </p:blipFill>
        <p:spPr>
          <a:xfrm>
            <a:off x="2389808" y="4645239"/>
            <a:ext cx="3743313" cy="1022403"/>
          </a:xfrm>
          <a:prstGeom prst="rect">
            <a:avLst/>
          </a:prstGeom>
        </p:spPr>
      </p:pic>
      <p:pic>
        <p:nvPicPr>
          <p:cNvPr id="8" name="图片 7"/>
          <p:cNvPicPr>
            <a:picLocks noChangeAspect="1"/>
          </p:cNvPicPr>
          <p:nvPr/>
        </p:nvPicPr>
        <p:blipFill>
          <a:blip r:embed="rId7"/>
          <a:stretch>
            <a:fillRect/>
          </a:stretch>
        </p:blipFill>
        <p:spPr>
          <a:xfrm>
            <a:off x="2339752" y="5730561"/>
            <a:ext cx="6553241" cy="1127439"/>
          </a:xfrm>
          <a:prstGeom prst="rect">
            <a:avLst/>
          </a:prstGeom>
        </p:spPr>
      </p:pic>
    </p:spTree>
    <p:extLst>
      <p:ext uri="{BB962C8B-B14F-4D97-AF65-F5344CB8AC3E}">
        <p14:creationId xmlns:p14="http://schemas.microsoft.com/office/powerpoint/2010/main" val="186856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9BECA-C174-4A17-9707-6FAAD577AF2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ADA6A9D-B2FD-49EF-8C6C-24D54725B1FC}"/>
              </a:ext>
            </a:extLst>
          </p:cNvPr>
          <p:cNvSpPr>
            <a:spLocks noGrp="1"/>
          </p:cNvSpPr>
          <p:nvPr>
            <p:ph idx="1"/>
          </p:nvPr>
        </p:nvSpPr>
        <p:spPr/>
        <p:txBody>
          <a:bodyPr/>
          <a:lstStyle/>
          <a:p>
            <a:r>
              <a:rPr lang="zh-CN" altLang="en-US" dirty="0"/>
              <a:t>变分推断的一些资料</a:t>
            </a:r>
            <a:endParaRPr lang="en-US" altLang="zh-CN" dirty="0"/>
          </a:p>
          <a:p>
            <a:r>
              <a:rPr lang="en-US" altLang="zh-CN" dirty="0">
                <a:hlinkClick r:id="rId2"/>
              </a:rPr>
              <a:t>https://blog.csdn.net/aws3217150/article/details/57072827</a:t>
            </a:r>
            <a:endParaRPr lang="en-US" altLang="zh-CN" dirty="0"/>
          </a:p>
          <a:p>
            <a:endParaRPr lang="en-US" altLang="zh-CN" dirty="0"/>
          </a:p>
          <a:p>
            <a:r>
              <a:rPr lang="en-US" altLang="zh-CN">
                <a:hlinkClick r:id="rId3"/>
              </a:rPr>
              <a:t>https://www.zhihu.com/question/20993648</a:t>
            </a:r>
            <a:endParaRPr lang="en-US" altLang="zh-CN"/>
          </a:p>
          <a:p>
            <a:endParaRPr lang="zh-CN" altLang="en-US"/>
          </a:p>
        </p:txBody>
      </p:sp>
    </p:spTree>
    <p:extLst>
      <p:ext uri="{BB962C8B-B14F-4D97-AF65-F5344CB8AC3E}">
        <p14:creationId xmlns:p14="http://schemas.microsoft.com/office/powerpoint/2010/main" val="396477572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2.2.2 </a:t>
            </a:r>
            <a:r>
              <a:rPr kumimoji="1" lang="en-US" altLang="zh-CN" b="1" dirty="0" err="1"/>
              <a:t>Variational</a:t>
            </a:r>
            <a:r>
              <a:rPr kumimoji="1" lang="en-US" altLang="zh-CN" b="1" dirty="0"/>
              <a:t> Inference</a:t>
            </a:r>
            <a:endParaRPr kumimoji="1" lang="zh-CN" altLang="en-US" b="1" dirty="0"/>
          </a:p>
        </p:txBody>
      </p:sp>
      <p:sp>
        <p:nvSpPr>
          <p:cNvPr id="3" name="内容占位符 2"/>
          <p:cNvSpPr>
            <a:spLocks noGrp="1"/>
          </p:cNvSpPr>
          <p:nvPr>
            <p:ph idx="1"/>
          </p:nvPr>
        </p:nvSpPr>
        <p:spPr/>
        <p:txBody>
          <a:bodyPr/>
          <a:lstStyle/>
          <a:p>
            <a:pPr>
              <a:buFont typeface="Wingdings" charset="2"/>
              <a:buChar char="n"/>
            </a:pPr>
            <a:r>
              <a:rPr kumimoji="1" lang="en-US" altLang="zh-CN" dirty="0">
                <a:solidFill>
                  <a:srgbClr val="0000FF"/>
                </a:solidFill>
              </a:rPr>
              <a:t>Summary</a:t>
            </a:r>
            <a:endParaRPr kumimoji="1" lang="zh-CN" altLang="en-US" dirty="0">
              <a:solidFill>
                <a:srgbClr val="0000FF"/>
              </a:solidFill>
            </a:endParaRPr>
          </a:p>
        </p:txBody>
      </p:sp>
    </p:spTree>
    <p:extLst>
      <p:ext uri="{BB962C8B-B14F-4D97-AF65-F5344CB8AC3E}">
        <p14:creationId xmlns:p14="http://schemas.microsoft.com/office/powerpoint/2010/main" val="138465858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r>
              <a:rPr lang="en-US" altLang="zh-CN" b="1" dirty="0"/>
              <a:t>2. Inference</a:t>
            </a:r>
            <a:endParaRPr lang="zh-CN" altLang="en-US" dirty="0"/>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a:xfrm>
            <a:off x="0" y="1628800"/>
            <a:ext cx="8229600" cy="4525963"/>
          </a:xfrm>
        </p:spPr>
        <p:txBody>
          <a:bodyPr/>
          <a:lstStyle/>
          <a:p>
            <a:pPr>
              <a:buFont typeface="Wingdings" panose="05000000000000000000" pitchFamily="2" charset="2"/>
              <a:buChar char="n"/>
              <a:defRPr/>
            </a:pPr>
            <a:r>
              <a:rPr lang="en-US" altLang="zh-CN" b="1" dirty="0">
                <a:solidFill>
                  <a:srgbClr val="0000FF"/>
                </a:solidFill>
              </a:rPr>
              <a:t>2.2.2 Variational Inference</a:t>
            </a:r>
          </a:p>
          <a:p>
            <a:endParaRPr lang="zh-CN" altLang="en-US" dirty="0"/>
          </a:p>
        </p:txBody>
      </p:sp>
      <p:pic>
        <p:nvPicPr>
          <p:cNvPr id="4" name="图片 3">
            <a:extLst>
              <a:ext uri="{FF2B5EF4-FFF2-40B4-BE49-F238E27FC236}">
                <a16:creationId xmlns:a16="http://schemas.microsoft.com/office/drawing/2014/main" id="{1B2E8935-9701-4FA6-BEE1-3743BEE7A279}"/>
              </a:ext>
            </a:extLst>
          </p:cNvPr>
          <p:cNvPicPr>
            <a:picLocks noChangeAspect="1"/>
          </p:cNvPicPr>
          <p:nvPr/>
        </p:nvPicPr>
        <p:blipFill>
          <a:blip r:embed="rId2"/>
          <a:stretch>
            <a:fillRect/>
          </a:stretch>
        </p:blipFill>
        <p:spPr>
          <a:xfrm>
            <a:off x="2186304" y="584008"/>
            <a:ext cx="4262320" cy="653204"/>
          </a:xfrm>
          <a:prstGeom prst="rect">
            <a:avLst/>
          </a:prstGeom>
        </p:spPr>
      </p:pic>
      <p:pic>
        <p:nvPicPr>
          <p:cNvPr id="5" name="图片 4">
            <a:extLst>
              <a:ext uri="{FF2B5EF4-FFF2-40B4-BE49-F238E27FC236}">
                <a16:creationId xmlns:a16="http://schemas.microsoft.com/office/drawing/2014/main" id="{E1D335DC-8E35-496A-93D5-83DA6FABF3A7}"/>
              </a:ext>
            </a:extLst>
          </p:cNvPr>
          <p:cNvPicPr>
            <a:picLocks noChangeAspect="1"/>
          </p:cNvPicPr>
          <p:nvPr/>
        </p:nvPicPr>
        <p:blipFill>
          <a:blip r:embed="rId3"/>
          <a:stretch>
            <a:fillRect/>
          </a:stretch>
        </p:blipFill>
        <p:spPr>
          <a:xfrm>
            <a:off x="32743" y="2542195"/>
            <a:ext cx="4307121" cy="823350"/>
          </a:xfrm>
          <a:prstGeom prst="rect">
            <a:avLst/>
          </a:prstGeom>
        </p:spPr>
      </p:pic>
      <p:pic>
        <p:nvPicPr>
          <p:cNvPr id="6" name="图片 5">
            <a:extLst>
              <a:ext uri="{FF2B5EF4-FFF2-40B4-BE49-F238E27FC236}">
                <a16:creationId xmlns:a16="http://schemas.microsoft.com/office/drawing/2014/main" id="{DBF44923-6F4F-49E4-8F6A-9E57DE9F4E02}"/>
              </a:ext>
            </a:extLst>
          </p:cNvPr>
          <p:cNvPicPr>
            <a:picLocks noChangeAspect="1"/>
          </p:cNvPicPr>
          <p:nvPr/>
        </p:nvPicPr>
        <p:blipFill>
          <a:blip r:embed="rId4"/>
          <a:stretch>
            <a:fillRect/>
          </a:stretch>
        </p:blipFill>
        <p:spPr>
          <a:xfrm>
            <a:off x="68037" y="3713727"/>
            <a:ext cx="4058309" cy="723385"/>
          </a:xfrm>
          <a:prstGeom prst="rect">
            <a:avLst/>
          </a:prstGeom>
        </p:spPr>
      </p:pic>
      <p:pic>
        <p:nvPicPr>
          <p:cNvPr id="7" name="图片 6">
            <a:extLst>
              <a:ext uri="{FF2B5EF4-FFF2-40B4-BE49-F238E27FC236}">
                <a16:creationId xmlns:a16="http://schemas.microsoft.com/office/drawing/2014/main" id="{7D6FE947-9CD1-470B-9B4B-A423521554D3}"/>
              </a:ext>
            </a:extLst>
          </p:cNvPr>
          <p:cNvPicPr>
            <a:picLocks noChangeAspect="1"/>
          </p:cNvPicPr>
          <p:nvPr/>
        </p:nvPicPr>
        <p:blipFill>
          <a:blip r:embed="rId5"/>
          <a:stretch>
            <a:fillRect/>
          </a:stretch>
        </p:blipFill>
        <p:spPr>
          <a:xfrm>
            <a:off x="4572000" y="2506190"/>
            <a:ext cx="4297990" cy="2771181"/>
          </a:xfrm>
          <a:prstGeom prst="rect">
            <a:avLst/>
          </a:prstGeom>
          <a:ln>
            <a:solidFill>
              <a:schemeClr val="tx1"/>
            </a:solidFill>
          </a:ln>
        </p:spPr>
      </p:pic>
    </p:spTree>
    <p:extLst>
      <p:ext uri="{BB962C8B-B14F-4D97-AF65-F5344CB8AC3E}">
        <p14:creationId xmlns:p14="http://schemas.microsoft.com/office/powerpoint/2010/main" val="16564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9DB0C-9B4B-4C15-A079-EEAA14A584F2}"/>
              </a:ext>
            </a:extLst>
          </p:cNvPr>
          <p:cNvSpPr>
            <a:spLocks noGrp="1"/>
          </p:cNvSpPr>
          <p:nvPr>
            <p:ph type="title"/>
          </p:nvPr>
        </p:nvSpPr>
        <p:spPr/>
        <p:txBody>
          <a:bodyPr/>
          <a:lstStyle/>
          <a:p>
            <a:pPr>
              <a:defRPr/>
            </a:pPr>
            <a:r>
              <a:rPr lang="en-US" altLang="zh-CN" b="1" dirty="0">
                <a:solidFill>
                  <a:srgbClr val="0000FF"/>
                </a:solidFill>
              </a:rPr>
              <a:t>2.2.2 </a:t>
            </a:r>
            <a:r>
              <a:rPr lang="en-US" altLang="zh-CN" b="1" dirty="0" err="1">
                <a:solidFill>
                  <a:srgbClr val="0000FF"/>
                </a:solidFill>
              </a:rPr>
              <a:t>Variational</a:t>
            </a:r>
            <a:r>
              <a:rPr lang="en-US" altLang="zh-CN" b="1" dirty="0">
                <a:solidFill>
                  <a:srgbClr val="0000FF"/>
                </a:solidFill>
              </a:rPr>
              <a:t> Inference</a:t>
            </a:r>
          </a:p>
        </p:txBody>
      </p:sp>
      <p:sp>
        <p:nvSpPr>
          <p:cNvPr id="3" name="内容占位符 2">
            <a:extLst>
              <a:ext uri="{FF2B5EF4-FFF2-40B4-BE49-F238E27FC236}">
                <a16:creationId xmlns:a16="http://schemas.microsoft.com/office/drawing/2014/main" id="{F4F3226E-D745-40A1-A562-93750E505919}"/>
              </a:ext>
            </a:extLst>
          </p:cNvPr>
          <p:cNvSpPr>
            <a:spLocks noGrp="1"/>
          </p:cNvSpPr>
          <p:nvPr>
            <p:ph idx="1"/>
          </p:nvPr>
        </p:nvSpPr>
        <p:spPr/>
        <p:txBody>
          <a:bodyPr/>
          <a:lstStyle/>
          <a:p>
            <a:pPr>
              <a:buFont typeface="Wingdings" panose="05000000000000000000" pitchFamily="2" charset="2"/>
              <a:buChar char="n"/>
              <a:defRPr/>
            </a:pPr>
            <a:r>
              <a:rPr lang="en-US" altLang="zh-CN" sz="2400" b="1" dirty="0">
                <a:solidFill>
                  <a:srgbClr val="FF0000"/>
                </a:solidFill>
              </a:rPr>
              <a:t>Factorized</a:t>
            </a:r>
            <a:r>
              <a:rPr lang="en-US" altLang="zh-CN" sz="2400" b="1" dirty="0"/>
              <a:t> distributions</a:t>
            </a:r>
          </a:p>
          <a:p>
            <a:endParaRPr lang="zh-CN" altLang="en-US" dirty="0"/>
          </a:p>
        </p:txBody>
      </p:sp>
      <p:pic>
        <p:nvPicPr>
          <p:cNvPr id="4" name="图片 3">
            <a:extLst>
              <a:ext uri="{FF2B5EF4-FFF2-40B4-BE49-F238E27FC236}">
                <a16:creationId xmlns:a16="http://schemas.microsoft.com/office/drawing/2014/main" id="{A2FF78E1-EB3E-43D0-9035-C3816B680776}"/>
              </a:ext>
            </a:extLst>
          </p:cNvPr>
          <p:cNvPicPr>
            <a:picLocks noChangeAspect="1"/>
          </p:cNvPicPr>
          <p:nvPr/>
        </p:nvPicPr>
        <p:blipFill>
          <a:blip r:embed="rId3"/>
          <a:stretch>
            <a:fillRect/>
          </a:stretch>
        </p:blipFill>
        <p:spPr>
          <a:xfrm>
            <a:off x="623715" y="2118018"/>
            <a:ext cx="3024336" cy="1367386"/>
          </a:xfrm>
          <a:prstGeom prst="rect">
            <a:avLst/>
          </a:prstGeom>
        </p:spPr>
      </p:pic>
      <p:pic>
        <p:nvPicPr>
          <p:cNvPr id="6" name="图片 5">
            <a:extLst>
              <a:ext uri="{FF2B5EF4-FFF2-40B4-BE49-F238E27FC236}">
                <a16:creationId xmlns:a16="http://schemas.microsoft.com/office/drawing/2014/main" id="{B6F96F9F-C9A8-42CC-BEC8-8F730E1558FE}"/>
              </a:ext>
            </a:extLst>
          </p:cNvPr>
          <p:cNvPicPr>
            <a:picLocks noChangeAspect="1"/>
          </p:cNvPicPr>
          <p:nvPr/>
        </p:nvPicPr>
        <p:blipFill>
          <a:blip r:embed="rId4"/>
          <a:stretch>
            <a:fillRect/>
          </a:stretch>
        </p:blipFill>
        <p:spPr>
          <a:xfrm>
            <a:off x="623715" y="266061"/>
            <a:ext cx="8063085" cy="1076979"/>
          </a:xfrm>
          <a:prstGeom prst="rect">
            <a:avLst/>
          </a:prstGeom>
          <a:ln w="57150">
            <a:solidFill>
              <a:srgbClr val="FF0000"/>
            </a:solidFill>
          </a:ln>
        </p:spPr>
      </p:pic>
      <p:pic>
        <p:nvPicPr>
          <p:cNvPr id="7" name="图片 6">
            <a:extLst>
              <a:ext uri="{FF2B5EF4-FFF2-40B4-BE49-F238E27FC236}">
                <a16:creationId xmlns:a16="http://schemas.microsoft.com/office/drawing/2014/main" id="{317902B3-23C5-44CD-B902-F31B8E5F02B6}"/>
              </a:ext>
            </a:extLst>
          </p:cNvPr>
          <p:cNvPicPr>
            <a:picLocks noChangeAspect="1"/>
          </p:cNvPicPr>
          <p:nvPr/>
        </p:nvPicPr>
        <p:blipFill>
          <a:blip r:embed="rId5"/>
          <a:stretch>
            <a:fillRect/>
          </a:stretch>
        </p:blipFill>
        <p:spPr>
          <a:xfrm>
            <a:off x="630720" y="3692611"/>
            <a:ext cx="8091374" cy="2592585"/>
          </a:xfrm>
          <a:prstGeom prst="rect">
            <a:avLst/>
          </a:prstGeom>
          <a:ln w="57150">
            <a:solidFill>
              <a:schemeClr val="bg1">
                <a:lumMod val="50000"/>
              </a:schemeClr>
            </a:solidFill>
          </a:ln>
        </p:spPr>
      </p:pic>
    </p:spTree>
    <p:extLst>
      <p:ext uri="{BB962C8B-B14F-4D97-AF65-F5344CB8AC3E}">
        <p14:creationId xmlns:p14="http://schemas.microsoft.com/office/powerpoint/2010/main" val="105942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26FE3-BBAF-477D-A43F-DFCF34DB6A97}"/>
              </a:ext>
            </a:extLst>
          </p:cNvPr>
          <p:cNvSpPr>
            <a:spLocks noGrp="1"/>
          </p:cNvSpPr>
          <p:nvPr>
            <p:ph type="title"/>
          </p:nvPr>
        </p:nvSpPr>
        <p:spPr/>
        <p:txBody>
          <a:bodyPr/>
          <a:lstStyle/>
          <a:p>
            <a:r>
              <a:rPr lang="en-US" altLang="zh-CN" b="1" dirty="0"/>
              <a:t>3. Learning</a:t>
            </a:r>
            <a:endParaRPr lang="zh-CN" altLang="en-US" b="1" dirty="0"/>
          </a:p>
        </p:txBody>
      </p:sp>
      <p:sp>
        <p:nvSpPr>
          <p:cNvPr id="3" name="内容占位符 2">
            <a:extLst>
              <a:ext uri="{FF2B5EF4-FFF2-40B4-BE49-F238E27FC236}">
                <a16:creationId xmlns:a16="http://schemas.microsoft.com/office/drawing/2014/main" id="{F6AA4FF9-15FB-497A-9A16-EE5EE665F3F7}"/>
              </a:ext>
            </a:extLst>
          </p:cNvPr>
          <p:cNvSpPr>
            <a:spLocks noGrp="1"/>
          </p:cNvSpPr>
          <p:nvPr>
            <p:ph idx="1"/>
          </p:nvPr>
        </p:nvSpPr>
        <p:spPr/>
        <p:txBody>
          <a:bodyPr/>
          <a:lstStyle/>
          <a:p>
            <a:pPr marL="0" indent="0">
              <a:buNone/>
            </a:pPr>
            <a:r>
              <a:rPr lang="en-US" altLang="zh-CN" b="1" dirty="0"/>
              <a:t>3.1</a:t>
            </a:r>
            <a:r>
              <a:rPr lang="zh-CN" altLang="en-US" b="1" dirty="0"/>
              <a:t> </a:t>
            </a:r>
            <a:r>
              <a:rPr lang="en-US" altLang="zh-CN" b="1" dirty="0"/>
              <a:t>MLE</a:t>
            </a:r>
            <a:r>
              <a:rPr lang="zh-CN" altLang="en-US" b="1" dirty="0"/>
              <a:t> </a:t>
            </a:r>
            <a:r>
              <a:rPr lang="en-US" altLang="zh-CN" b="1" dirty="0"/>
              <a:t>for</a:t>
            </a:r>
            <a:r>
              <a:rPr lang="zh-CN" altLang="en-US" b="1" dirty="0"/>
              <a:t> </a:t>
            </a:r>
            <a:r>
              <a:rPr lang="en-US" altLang="zh-CN" b="1" dirty="0"/>
              <a:t>fully</a:t>
            </a:r>
            <a:r>
              <a:rPr lang="zh-CN" altLang="en-US" b="1" dirty="0"/>
              <a:t> </a:t>
            </a:r>
            <a:r>
              <a:rPr lang="en-US" altLang="zh-CN" b="1" dirty="0"/>
              <a:t>observed</a:t>
            </a:r>
            <a:r>
              <a:rPr lang="zh-CN" altLang="en-US" b="1" dirty="0"/>
              <a:t> </a:t>
            </a:r>
            <a:r>
              <a:rPr lang="en-US" altLang="zh-CN" b="1" dirty="0"/>
              <a:t>data</a:t>
            </a:r>
          </a:p>
          <a:p>
            <a:pPr marL="0" indent="0">
              <a:buNone/>
            </a:pPr>
            <a:r>
              <a:rPr lang="en-US" altLang="zh-CN" b="1" dirty="0">
                <a:solidFill>
                  <a:srgbClr val="FF0000"/>
                </a:solidFill>
              </a:rPr>
              <a:t>3.2</a:t>
            </a:r>
            <a:r>
              <a:rPr lang="zh-CN" altLang="en-US" b="1" dirty="0">
                <a:solidFill>
                  <a:srgbClr val="FF0000"/>
                </a:solidFill>
              </a:rPr>
              <a:t> </a:t>
            </a:r>
            <a:r>
              <a:rPr lang="en-US" altLang="zh-CN" b="1" dirty="0">
                <a:solidFill>
                  <a:srgbClr val="FF0000"/>
                </a:solidFill>
              </a:rPr>
              <a:t>EM</a:t>
            </a:r>
            <a:r>
              <a:rPr lang="zh-CN" altLang="en-US" b="1" dirty="0">
                <a:solidFill>
                  <a:srgbClr val="FF0000"/>
                </a:solidFill>
              </a:rPr>
              <a:t> </a:t>
            </a:r>
            <a:r>
              <a:rPr lang="en-US" altLang="zh-CN" b="1" dirty="0">
                <a:solidFill>
                  <a:srgbClr val="FF0000"/>
                </a:solidFill>
              </a:rPr>
              <a:t>for</a:t>
            </a:r>
            <a:r>
              <a:rPr lang="zh-CN" altLang="en-US" b="1" dirty="0">
                <a:solidFill>
                  <a:srgbClr val="FF0000"/>
                </a:solidFill>
              </a:rPr>
              <a:t> </a:t>
            </a:r>
            <a:r>
              <a:rPr lang="en-US" altLang="zh-CN" b="1" dirty="0">
                <a:solidFill>
                  <a:srgbClr val="FF0000"/>
                </a:solidFill>
              </a:rPr>
              <a:t>Models</a:t>
            </a:r>
            <a:r>
              <a:rPr lang="zh-CN" altLang="en-US" b="1" dirty="0">
                <a:solidFill>
                  <a:srgbClr val="FF0000"/>
                </a:solidFill>
              </a:rPr>
              <a:t> </a:t>
            </a:r>
            <a:r>
              <a:rPr lang="en-US" altLang="zh-CN" b="1" dirty="0">
                <a:solidFill>
                  <a:srgbClr val="FF0000"/>
                </a:solidFill>
              </a:rPr>
              <a:t>with</a:t>
            </a:r>
            <a:r>
              <a:rPr lang="zh-CN" altLang="en-US" b="1" dirty="0">
                <a:solidFill>
                  <a:srgbClr val="FF0000"/>
                </a:solidFill>
              </a:rPr>
              <a:t> </a:t>
            </a:r>
            <a:r>
              <a:rPr lang="en-US" altLang="zh-CN" b="1" dirty="0">
                <a:solidFill>
                  <a:srgbClr val="FF0000"/>
                </a:solidFill>
              </a:rPr>
              <a:t>latent</a:t>
            </a:r>
            <a:r>
              <a:rPr lang="zh-CN" altLang="en-US" b="1" dirty="0">
                <a:solidFill>
                  <a:srgbClr val="FF0000"/>
                </a:solidFill>
              </a:rPr>
              <a:t> </a:t>
            </a:r>
            <a:r>
              <a:rPr lang="en-US" altLang="zh-CN" b="1" dirty="0">
                <a:solidFill>
                  <a:srgbClr val="FF0000"/>
                </a:solidFill>
              </a:rPr>
              <a:t>variable</a:t>
            </a:r>
          </a:p>
          <a:p>
            <a:pPr marL="0" indent="0">
              <a:buNone/>
            </a:pPr>
            <a:r>
              <a:rPr lang="en-US" altLang="zh-CN" b="1" dirty="0">
                <a:solidFill>
                  <a:srgbClr val="0000FF"/>
                </a:solidFill>
              </a:rPr>
              <a:t>3.3 Bayesian</a:t>
            </a:r>
            <a:r>
              <a:rPr lang="zh-CN" altLang="en-US" b="1" dirty="0">
                <a:solidFill>
                  <a:srgbClr val="0000FF"/>
                </a:solidFill>
              </a:rPr>
              <a:t> </a:t>
            </a:r>
            <a:r>
              <a:rPr lang="en-US" altLang="zh-CN" b="1" dirty="0">
                <a:solidFill>
                  <a:srgbClr val="0000FF"/>
                </a:solidFill>
              </a:rPr>
              <a:t>Learning</a:t>
            </a:r>
            <a:r>
              <a:rPr lang="zh-CN" altLang="en-US" b="1" dirty="0">
                <a:solidFill>
                  <a:srgbClr val="0000FF"/>
                </a:solidFill>
              </a:rPr>
              <a:t> </a:t>
            </a:r>
            <a:r>
              <a:rPr lang="en-US" altLang="zh-CN" b="1" dirty="0">
                <a:solidFill>
                  <a:srgbClr val="0000FF"/>
                </a:solidFill>
              </a:rPr>
              <a:t>for</a:t>
            </a:r>
            <a:r>
              <a:rPr lang="zh-CN" altLang="en-US" b="1" dirty="0">
                <a:solidFill>
                  <a:srgbClr val="0000FF"/>
                </a:solidFill>
              </a:rPr>
              <a:t> </a:t>
            </a:r>
            <a:r>
              <a:rPr lang="en-US" altLang="zh-CN" b="1" dirty="0">
                <a:solidFill>
                  <a:srgbClr val="0000FF"/>
                </a:solidFill>
              </a:rPr>
              <a:t>PGM</a:t>
            </a:r>
          </a:p>
          <a:p>
            <a:endParaRPr lang="zh-CN" altLang="en-US" dirty="0"/>
          </a:p>
        </p:txBody>
      </p:sp>
    </p:spTree>
    <p:extLst>
      <p:ext uri="{BB962C8B-B14F-4D97-AF65-F5344CB8AC3E}">
        <p14:creationId xmlns:p14="http://schemas.microsoft.com/office/powerpoint/2010/main" val="9156948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248AE-F6CE-1A46-961F-215AD858FE6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D28E72C-070A-1740-B9F4-67EDF020C6A2}"/>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37906909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8B93B-9C4B-6342-A338-3C103A794ED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A5B6A81-7636-2F44-89DE-526803EE28C6}"/>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3950507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96742-5F03-C748-98E6-600EF46ECE3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3837CD3-ABF9-2847-8AC5-2B6F22AECF9C}"/>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42832862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 Learning</a:t>
            </a:r>
            <a:endParaRPr kumimoji="1" lang="zh-CN" altLang="en-US" dirty="0"/>
          </a:p>
        </p:txBody>
      </p:sp>
      <p:sp>
        <p:nvSpPr>
          <p:cNvPr id="3" name="内容占位符 2"/>
          <p:cNvSpPr>
            <a:spLocks noGrp="1"/>
          </p:cNvSpPr>
          <p:nvPr>
            <p:ph idx="1"/>
          </p:nvPr>
        </p:nvSpPr>
        <p:spPr/>
        <p:txBody>
          <a:bodyPr/>
          <a:lstStyle/>
          <a:p>
            <a:pPr>
              <a:buFont typeface="Wingdings" charset="2"/>
              <a:buChar char="n"/>
            </a:pPr>
            <a:r>
              <a:rPr lang="en-US" altLang="zh-CN" b="1" dirty="0"/>
              <a:t>3.1</a:t>
            </a:r>
            <a:r>
              <a:rPr lang="zh-CN" altLang="en-US" b="1" dirty="0"/>
              <a:t> </a:t>
            </a:r>
            <a:r>
              <a:rPr lang="en-US" altLang="zh-CN" b="1" dirty="0"/>
              <a:t>MLE</a:t>
            </a:r>
            <a:r>
              <a:rPr lang="zh-CN" altLang="en-US" b="1" dirty="0"/>
              <a:t> </a:t>
            </a:r>
            <a:r>
              <a:rPr lang="en-US" altLang="zh-CN" b="1" dirty="0"/>
              <a:t>for</a:t>
            </a:r>
            <a:r>
              <a:rPr lang="zh-CN" altLang="en-US" b="1" dirty="0"/>
              <a:t> </a:t>
            </a:r>
            <a:r>
              <a:rPr lang="en-US" altLang="zh-CN" b="1" dirty="0"/>
              <a:t>fully</a:t>
            </a:r>
            <a:r>
              <a:rPr lang="zh-CN" altLang="en-US" b="1" dirty="0"/>
              <a:t> </a:t>
            </a:r>
            <a:r>
              <a:rPr lang="en-US" altLang="zh-CN" b="1" dirty="0"/>
              <a:t>observed</a:t>
            </a:r>
            <a:r>
              <a:rPr lang="zh-CN" altLang="en-US" b="1" dirty="0"/>
              <a:t> </a:t>
            </a:r>
            <a:r>
              <a:rPr lang="en-US" altLang="zh-CN" b="1" dirty="0"/>
              <a:t>data</a:t>
            </a:r>
          </a:p>
          <a:p>
            <a:pPr>
              <a:buFont typeface="Wingdings" charset="2"/>
              <a:buChar char="n"/>
            </a:pPr>
            <a:endParaRPr lang="en-US" altLang="zh-CN" b="1" dirty="0"/>
          </a:p>
          <a:p>
            <a:pPr>
              <a:buFont typeface="Wingdings" charset="2"/>
              <a:buChar char="n"/>
            </a:pPr>
            <a:endParaRPr lang="en-US" altLang="zh-CN" b="1" dirty="0"/>
          </a:p>
          <a:p>
            <a:pPr>
              <a:buFont typeface="Wingdings" charset="2"/>
              <a:buChar char="n"/>
            </a:pPr>
            <a:r>
              <a:rPr lang="en-US" altLang="zh-CN" b="1" dirty="0">
                <a:solidFill>
                  <a:srgbClr val="0000FF"/>
                </a:solidFill>
              </a:rPr>
              <a:t>Log-likelihood</a:t>
            </a:r>
            <a:r>
              <a:rPr lang="zh-CN" altLang="en-US" b="1" dirty="0">
                <a:solidFill>
                  <a:srgbClr val="0000FF"/>
                </a:solidFill>
              </a:rPr>
              <a:t> </a:t>
            </a:r>
            <a:r>
              <a:rPr lang="en-US" altLang="zh-CN" b="1" dirty="0">
                <a:solidFill>
                  <a:srgbClr val="0000FF"/>
                </a:solidFill>
              </a:rPr>
              <a:t>function</a:t>
            </a:r>
            <a:r>
              <a:rPr lang="zh-CN" altLang="en-US" b="1" dirty="0">
                <a:solidFill>
                  <a:srgbClr val="0000FF"/>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Directed</a:t>
            </a:r>
            <a:r>
              <a:rPr lang="zh-CN" altLang="en-US" b="1" dirty="0">
                <a:solidFill>
                  <a:srgbClr val="FF0000"/>
                </a:solidFill>
              </a:rPr>
              <a:t> </a:t>
            </a:r>
            <a:r>
              <a:rPr lang="en-US" altLang="zh-CN" b="1" dirty="0">
                <a:solidFill>
                  <a:srgbClr val="FF0000"/>
                </a:solidFill>
              </a:rPr>
              <a:t>Graph</a:t>
            </a:r>
          </a:p>
          <a:p>
            <a:endParaRPr kumimoji="1" lang="zh-CN" altLang="en-US" dirty="0"/>
          </a:p>
        </p:txBody>
      </p:sp>
      <p:pic>
        <p:nvPicPr>
          <p:cNvPr id="5" name="图片 4"/>
          <p:cNvPicPr>
            <a:picLocks noChangeAspect="1"/>
          </p:cNvPicPr>
          <p:nvPr/>
        </p:nvPicPr>
        <p:blipFill>
          <a:blip r:embed="rId2"/>
          <a:stretch>
            <a:fillRect/>
          </a:stretch>
        </p:blipFill>
        <p:spPr>
          <a:xfrm>
            <a:off x="899592" y="2348880"/>
            <a:ext cx="2952328" cy="506114"/>
          </a:xfrm>
          <a:prstGeom prst="rect">
            <a:avLst/>
          </a:prstGeom>
        </p:spPr>
      </p:pic>
      <p:pic>
        <p:nvPicPr>
          <p:cNvPr id="6" name="图片 5"/>
          <p:cNvPicPr>
            <a:picLocks noChangeAspect="1"/>
          </p:cNvPicPr>
          <p:nvPr/>
        </p:nvPicPr>
        <p:blipFill>
          <a:blip r:embed="rId3"/>
          <a:stretch>
            <a:fillRect/>
          </a:stretch>
        </p:blipFill>
        <p:spPr>
          <a:xfrm>
            <a:off x="704032" y="3699745"/>
            <a:ext cx="4536504" cy="1948566"/>
          </a:xfrm>
          <a:prstGeom prst="rect">
            <a:avLst/>
          </a:prstGeom>
        </p:spPr>
      </p:pic>
      <p:pic>
        <p:nvPicPr>
          <p:cNvPr id="7" name="图片 6"/>
          <p:cNvPicPr>
            <a:picLocks noChangeAspect="1"/>
          </p:cNvPicPr>
          <p:nvPr/>
        </p:nvPicPr>
        <p:blipFill>
          <a:blip r:embed="rId4"/>
          <a:stretch>
            <a:fillRect/>
          </a:stretch>
        </p:blipFill>
        <p:spPr>
          <a:xfrm>
            <a:off x="683568" y="5648311"/>
            <a:ext cx="4896544" cy="1089919"/>
          </a:xfrm>
          <a:prstGeom prst="rect">
            <a:avLst/>
          </a:prstGeom>
        </p:spPr>
      </p:pic>
    </p:spTree>
    <p:extLst>
      <p:ext uri="{BB962C8B-B14F-4D97-AF65-F5344CB8AC3E}">
        <p14:creationId xmlns:p14="http://schemas.microsoft.com/office/powerpoint/2010/main" val="145061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 Learning</a:t>
            </a:r>
            <a:endParaRPr kumimoji="1" lang="zh-CN" altLang="en-US" dirty="0"/>
          </a:p>
        </p:txBody>
      </p:sp>
      <p:sp>
        <p:nvSpPr>
          <p:cNvPr id="3" name="内容占位符 2"/>
          <p:cNvSpPr>
            <a:spLocks noGrp="1"/>
          </p:cNvSpPr>
          <p:nvPr>
            <p:ph idx="1"/>
          </p:nvPr>
        </p:nvSpPr>
        <p:spPr/>
        <p:txBody>
          <a:bodyPr/>
          <a:lstStyle/>
          <a:p>
            <a:pPr>
              <a:buFont typeface="Wingdings" charset="2"/>
              <a:buChar char="n"/>
            </a:pPr>
            <a:r>
              <a:rPr lang="en-US" altLang="zh-CN" b="1" dirty="0"/>
              <a:t>3.1</a:t>
            </a:r>
            <a:r>
              <a:rPr lang="zh-CN" altLang="en-US" b="1" dirty="0"/>
              <a:t> </a:t>
            </a:r>
            <a:r>
              <a:rPr lang="en-US" altLang="zh-CN" b="1" dirty="0"/>
              <a:t>MLE</a:t>
            </a:r>
            <a:r>
              <a:rPr lang="zh-CN" altLang="en-US" b="1" dirty="0"/>
              <a:t> </a:t>
            </a:r>
            <a:r>
              <a:rPr lang="en-US" altLang="zh-CN" b="1" dirty="0"/>
              <a:t>for</a:t>
            </a:r>
            <a:r>
              <a:rPr lang="zh-CN" altLang="en-US" b="1" dirty="0"/>
              <a:t> </a:t>
            </a:r>
            <a:r>
              <a:rPr lang="en-US" altLang="zh-CN" b="1" dirty="0"/>
              <a:t>fully</a:t>
            </a:r>
            <a:r>
              <a:rPr lang="zh-CN" altLang="en-US" b="1" dirty="0"/>
              <a:t> </a:t>
            </a:r>
            <a:r>
              <a:rPr lang="en-US" altLang="zh-CN" b="1" dirty="0"/>
              <a:t>observed</a:t>
            </a:r>
            <a:r>
              <a:rPr lang="zh-CN" altLang="en-US" b="1" dirty="0"/>
              <a:t> </a:t>
            </a:r>
            <a:r>
              <a:rPr lang="en-US" altLang="zh-CN" b="1" dirty="0"/>
              <a:t>data</a:t>
            </a:r>
          </a:p>
          <a:p>
            <a:pPr>
              <a:buFont typeface="Wingdings" charset="2"/>
              <a:buChar char="n"/>
            </a:pPr>
            <a:r>
              <a:rPr lang="en-US" altLang="zh-CN" b="1" dirty="0">
                <a:solidFill>
                  <a:srgbClr val="0000FF"/>
                </a:solidFill>
              </a:rPr>
              <a:t>Log-likelihood</a:t>
            </a:r>
            <a:r>
              <a:rPr lang="zh-CN" altLang="en-US" b="1" dirty="0">
                <a:solidFill>
                  <a:srgbClr val="0000FF"/>
                </a:solidFill>
              </a:rPr>
              <a:t> </a:t>
            </a:r>
            <a:r>
              <a:rPr lang="en-US" altLang="zh-CN" b="1" dirty="0">
                <a:solidFill>
                  <a:srgbClr val="0000FF"/>
                </a:solidFill>
              </a:rPr>
              <a:t>function</a:t>
            </a:r>
            <a:r>
              <a:rPr lang="zh-CN" altLang="en-US" b="1" dirty="0">
                <a:solidFill>
                  <a:srgbClr val="0000FF"/>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Un-</a:t>
            </a:r>
            <a:r>
              <a:rPr lang="en-US" altLang="zh-CN" b="1" dirty="0"/>
              <a:t>Directed</a:t>
            </a:r>
            <a:r>
              <a:rPr lang="zh-CN" altLang="en-US" b="1" dirty="0">
                <a:solidFill>
                  <a:srgbClr val="FF0000"/>
                </a:solidFill>
              </a:rPr>
              <a:t> </a:t>
            </a:r>
            <a:r>
              <a:rPr lang="en-US" altLang="zh-CN" b="1" dirty="0">
                <a:solidFill>
                  <a:srgbClr val="FF0000"/>
                </a:solidFill>
              </a:rPr>
              <a:t>Graph</a:t>
            </a:r>
          </a:p>
          <a:p>
            <a:pPr>
              <a:buFont typeface="Wingdings" charset="2"/>
              <a:buChar char="n"/>
            </a:pPr>
            <a:r>
              <a:rPr lang="en-US" altLang="zh-CN" b="1" dirty="0"/>
              <a:t>Data</a:t>
            </a:r>
          </a:p>
          <a:p>
            <a:pPr>
              <a:buFont typeface="Wingdings" charset="2"/>
              <a:buChar char="n"/>
            </a:pPr>
            <a:endParaRPr lang="en-US" altLang="zh-CN" b="1" dirty="0"/>
          </a:p>
          <a:p>
            <a:pPr>
              <a:buFont typeface="Wingdings" charset="2"/>
              <a:buChar char="n"/>
            </a:pPr>
            <a:r>
              <a:rPr lang="en-US" altLang="zh-CN" b="1" dirty="0"/>
              <a:t>Model </a:t>
            </a:r>
          </a:p>
          <a:p>
            <a:endParaRPr kumimoji="1" lang="zh-CN" altLang="en-US" dirty="0"/>
          </a:p>
        </p:txBody>
      </p:sp>
      <p:pic>
        <p:nvPicPr>
          <p:cNvPr id="5" name="图片 4"/>
          <p:cNvPicPr>
            <a:picLocks noChangeAspect="1"/>
          </p:cNvPicPr>
          <p:nvPr/>
        </p:nvPicPr>
        <p:blipFill>
          <a:blip r:embed="rId2"/>
          <a:stretch>
            <a:fillRect/>
          </a:stretch>
        </p:blipFill>
        <p:spPr>
          <a:xfrm>
            <a:off x="1979712" y="3052068"/>
            <a:ext cx="3499319" cy="599884"/>
          </a:xfrm>
          <a:prstGeom prst="rect">
            <a:avLst/>
          </a:prstGeom>
        </p:spPr>
      </p:pic>
      <p:pic>
        <p:nvPicPr>
          <p:cNvPr id="4" name="图片 3"/>
          <p:cNvPicPr>
            <a:picLocks noChangeAspect="1"/>
          </p:cNvPicPr>
          <p:nvPr/>
        </p:nvPicPr>
        <p:blipFill>
          <a:blip r:embed="rId3"/>
          <a:stretch>
            <a:fillRect/>
          </a:stretch>
        </p:blipFill>
        <p:spPr>
          <a:xfrm>
            <a:off x="1913600" y="5549902"/>
            <a:ext cx="4818640" cy="724607"/>
          </a:xfrm>
          <a:prstGeom prst="rect">
            <a:avLst/>
          </a:prstGeom>
        </p:spPr>
      </p:pic>
      <p:pic>
        <p:nvPicPr>
          <p:cNvPr id="8" name="图片 7"/>
          <p:cNvPicPr>
            <a:picLocks noChangeAspect="1"/>
          </p:cNvPicPr>
          <p:nvPr/>
        </p:nvPicPr>
        <p:blipFill>
          <a:blip r:embed="rId4"/>
          <a:stretch>
            <a:fillRect/>
          </a:stretch>
        </p:blipFill>
        <p:spPr>
          <a:xfrm>
            <a:off x="1763688" y="4259994"/>
            <a:ext cx="4968552" cy="963800"/>
          </a:xfrm>
          <a:prstGeom prst="rect">
            <a:avLst/>
          </a:prstGeom>
        </p:spPr>
      </p:pic>
    </p:spTree>
    <p:extLst>
      <p:ext uri="{BB962C8B-B14F-4D97-AF65-F5344CB8AC3E}">
        <p14:creationId xmlns:p14="http://schemas.microsoft.com/office/powerpoint/2010/main" val="1700103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t>Example - 6</a:t>
            </a:r>
            <a:r>
              <a:rPr lang="zh-CN" altLang="en-US" dirty="0"/>
              <a:t>：</a:t>
            </a:r>
            <a:r>
              <a:rPr lang="en-US" altLang="zh-CN" dirty="0">
                <a:solidFill>
                  <a:srgbClr val="FF0000"/>
                </a:solidFill>
              </a:rPr>
              <a:t>Hidden Markov Model (HMM)</a:t>
            </a:r>
            <a:r>
              <a:rPr lang="en-US" altLang="zh-CN" dirty="0"/>
              <a:t> </a:t>
            </a:r>
            <a:endParaRPr lang="zh-CN" altLang="en-US" b="1" dirty="0">
              <a:solidFill>
                <a:srgbClr val="0000FF"/>
              </a:solidFill>
            </a:endParaRPr>
          </a:p>
          <a:p>
            <a:endParaRPr lang="zh-CN" altLang="en-US" dirty="0"/>
          </a:p>
        </p:txBody>
      </p:sp>
      <p:grpSp>
        <p:nvGrpSpPr>
          <p:cNvPr id="4" name="组合 52"/>
          <p:cNvGrpSpPr/>
          <p:nvPr/>
        </p:nvGrpSpPr>
        <p:grpSpPr>
          <a:xfrm>
            <a:off x="827584" y="2996952"/>
            <a:ext cx="3593378" cy="1532175"/>
            <a:chOff x="755576" y="2564904"/>
            <a:chExt cx="3593378" cy="1532175"/>
          </a:xfrm>
        </p:grpSpPr>
        <p:grpSp>
          <p:nvGrpSpPr>
            <p:cNvPr id="5" name="组合 10"/>
            <p:cNvGrpSpPr/>
            <p:nvPr/>
          </p:nvGrpSpPr>
          <p:grpSpPr>
            <a:xfrm>
              <a:off x="755576" y="2564904"/>
              <a:ext cx="504056" cy="504056"/>
              <a:chOff x="755576" y="2564904"/>
              <a:chExt cx="504056" cy="504056"/>
            </a:xfrm>
          </p:grpSpPr>
          <p:sp>
            <p:nvSpPr>
              <p:cNvPr id="28" name="椭圆 27"/>
              <p:cNvSpPr/>
              <p:nvPr/>
            </p:nvSpPr>
            <p:spPr>
              <a:xfrm>
                <a:off x="755576" y="2564904"/>
                <a:ext cx="504056" cy="5040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9"/>
              <p:cNvSpPr txBox="1"/>
              <p:nvPr/>
            </p:nvSpPr>
            <p:spPr>
              <a:xfrm>
                <a:off x="801870" y="2619490"/>
                <a:ext cx="432048" cy="400110"/>
              </a:xfrm>
              <a:prstGeom prst="rect">
                <a:avLst/>
              </a:prstGeom>
              <a:noFill/>
            </p:spPr>
            <p:txBody>
              <a:bodyPr wrap="square" rtlCol="0">
                <a:spAutoFit/>
              </a:bodyPr>
              <a:lstStyle/>
              <a:p>
                <a:r>
                  <a:rPr lang="en-US" altLang="zh-CN" sz="2000" i="1" dirty="0">
                    <a:solidFill>
                      <a:schemeClr val="bg1"/>
                    </a:solidFill>
                  </a:rPr>
                  <a:t>Z</a:t>
                </a:r>
                <a:r>
                  <a:rPr lang="en-US" altLang="zh-CN" sz="1600" baseline="-25000" dirty="0">
                    <a:solidFill>
                      <a:schemeClr val="bg1"/>
                    </a:solidFill>
                  </a:rPr>
                  <a:t>1</a:t>
                </a:r>
                <a:endParaRPr lang="zh-CN" altLang="en-US" sz="1600" baseline="-25000" dirty="0">
                  <a:solidFill>
                    <a:schemeClr val="bg1"/>
                  </a:solidFill>
                </a:endParaRPr>
              </a:p>
            </p:txBody>
          </p:sp>
        </p:grpSp>
        <p:grpSp>
          <p:nvGrpSpPr>
            <p:cNvPr id="6" name="组合 11"/>
            <p:cNvGrpSpPr/>
            <p:nvPr/>
          </p:nvGrpSpPr>
          <p:grpSpPr>
            <a:xfrm>
              <a:off x="1763688" y="2567517"/>
              <a:ext cx="504056" cy="504056"/>
              <a:chOff x="755576" y="2564904"/>
              <a:chExt cx="504056" cy="504056"/>
            </a:xfrm>
          </p:grpSpPr>
          <p:sp>
            <p:nvSpPr>
              <p:cNvPr id="26" name="椭圆 25"/>
              <p:cNvSpPr/>
              <p:nvPr/>
            </p:nvSpPr>
            <p:spPr>
              <a:xfrm>
                <a:off x="755576" y="2564904"/>
                <a:ext cx="504056" cy="5040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3"/>
              <p:cNvSpPr txBox="1"/>
              <p:nvPr/>
            </p:nvSpPr>
            <p:spPr>
              <a:xfrm>
                <a:off x="801870" y="2619490"/>
                <a:ext cx="432048" cy="400110"/>
              </a:xfrm>
              <a:prstGeom prst="rect">
                <a:avLst/>
              </a:prstGeom>
              <a:noFill/>
            </p:spPr>
            <p:txBody>
              <a:bodyPr wrap="square" rtlCol="0">
                <a:spAutoFit/>
              </a:bodyPr>
              <a:lstStyle/>
              <a:p>
                <a:r>
                  <a:rPr lang="en-US" altLang="zh-CN" sz="2000" i="1" dirty="0">
                    <a:solidFill>
                      <a:schemeClr val="bg1"/>
                    </a:solidFill>
                  </a:rPr>
                  <a:t>Z</a:t>
                </a:r>
                <a:r>
                  <a:rPr lang="en-US" altLang="zh-CN" sz="1600" baseline="-25000" dirty="0">
                    <a:solidFill>
                      <a:schemeClr val="bg1"/>
                    </a:solidFill>
                  </a:rPr>
                  <a:t>2</a:t>
                </a:r>
                <a:endParaRPr lang="zh-CN" altLang="en-US" sz="1600" baseline="-25000" dirty="0">
                  <a:solidFill>
                    <a:schemeClr val="bg1"/>
                  </a:solidFill>
                </a:endParaRPr>
              </a:p>
            </p:txBody>
          </p:sp>
        </p:grpSp>
        <p:grpSp>
          <p:nvGrpSpPr>
            <p:cNvPr id="7" name="组合 14"/>
            <p:cNvGrpSpPr/>
            <p:nvPr/>
          </p:nvGrpSpPr>
          <p:grpSpPr>
            <a:xfrm>
              <a:off x="3834608" y="2570929"/>
              <a:ext cx="504056" cy="504056"/>
              <a:chOff x="755576" y="2564904"/>
              <a:chExt cx="504056" cy="504056"/>
            </a:xfrm>
          </p:grpSpPr>
          <p:sp>
            <p:nvSpPr>
              <p:cNvPr id="24" name="椭圆 23"/>
              <p:cNvSpPr/>
              <p:nvPr/>
            </p:nvSpPr>
            <p:spPr>
              <a:xfrm>
                <a:off x="755576" y="2564904"/>
                <a:ext cx="504056" cy="5040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6"/>
              <p:cNvSpPr txBox="1"/>
              <p:nvPr/>
            </p:nvSpPr>
            <p:spPr>
              <a:xfrm>
                <a:off x="801870" y="2619490"/>
                <a:ext cx="432048" cy="400110"/>
              </a:xfrm>
              <a:prstGeom prst="rect">
                <a:avLst/>
              </a:prstGeom>
              <a:noFill/>
            </p:spPr>
            <p:txBody>
              <a:bodyPr wrap="square" rtlCol="0">
                <a:spAutoFit/>
              </a:bodyPr>
              <a:lstStyle/>
              <a:p>
                <a:r>
                  <a:rPr lang="en-US" altLang="zh-CN" sz="2000" i="1" dirty="0">
                    <a:solidFill>
                      <a:schemeClr val="bg1"/>
                    </a:solidFill>
                  </a:rPr>
                  <a:t>Z</a:t>
                </a:r>
                <a:r>
                  <a:rPr lang="en-US" altLang="zh-CN" sz="1600" baseline="-25000" dirty="0">
                    <a:solidFill>
                      <a:schemeClr val="bg1"/>
                    </a:solidFill>
                  </a:rPr>
                  <a:t>T</a:t>
                </a:r>
                <a:endParaRPr lang="zh-CN" altLang="en-US" sz="1600" baseline="-25000" dirty="0">
                  <a:solidFill>
                    <a:schemeClr val="bg1"/>
                  </a:solidFill>
                </a:endParaRPr>
              </a:p>
            </p:txBody>
          </p:sp>
        </p:grpSp>
        <p:grpSp>
          <p:nvGrpSpPr>
            <p:cNvPr id="8" name="组合 21"/>
            <p:cNvGrpSpPr/>
            <p:nvPr/>
          </p:nvGrpSpPr>
          <p:grpSpPr>
            <a:xfrm>
              <a:off x="755576" y="3590410"/>
              <a:ext cx="504056" cy="504056"/>
              <a:chOff x="907976" y="4509120"/>
              <a:chExt cx="504056" cy="504056"/>
            </a:xfrm>
          </p:grpSpPr>
          <p:sp>
            <p:nvSpPr>
              <p:cNvPr id="22" name="椭圆 21"/>
              <p:cNvSpPr/>
              <p:nvPr/>
            </p:nvSpPr>
            <p:spPr>
              <a:xfrm>
                <a:off x="907976" y="4509120"/>
                <a:ext cx="504056" cy="504056"/>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0"/>
              <p:cNvSpPr txBox="1"/>
              <p:nvPr/>
            </p:nvSpPr>
            <p:spPr>
              <a:xfrm>
                <a:off x="972962" y="4543671"/>
                <a:ext cx="432048" cy="400110"/>
              </a:xfrm>
              <a:prstGeom prst="rect">
                <a:avLst/>
              </a:prstGeom>
              <a:noFill/>
            </p:spPr>
            <p:txBody>
              <a:bodyPr wrap="square" rtlCol="0">
                <a:spAutoFit/>
              </a:bodyPr>
              <a:lstStyle/>
              <a:p>
                <a:r>
                  <a:rPr lang="en-US" altLang="zh-CN" sz="2000" i="1" dirty="0"/>
                  <a:t>X</a:t>
                </a:r>
                <a:r>
                  <a:rPr lang="en-US" altLang="zh-CN" sz="1600" baseline="-25000" dirty="0"/>
                  <a:t>1</a:t>
                </a:r>
                <a:endParaRPr lang="zh-CN" altLang="en-US" sz="1600" baseline="-25000" dirty="0"/>
              </a:p>
            </p:txBody>
          </p:sp>
        </p:grpSp>
        <p:grpSp>
          <p:nvGrpSpPr>
            <p:cNvPr id="9" name="组合 22"/>
            <p:cNvGrpSpPr/>
            <p:nvPr/>
          </p:nvGrpSpPr>
          <p:grpSpPr>
            <a:xfrm>
              <a:off x="1773978" y="3587797"/>
              <a:ext cx="504056" cy="504056"/>
              <a:chOff x="907976" y="4509120"/>
              <a:chExt cx="504056" cy="504056"/>
            </a:xfrm>
          </p:grpSpPr>
          <p:sp>
            <p:nvSpPr>
              <p:cNvPr id="20" name="椭圆 19"/>
              <p:cNvSpPr/>
              <p:nvPr/>
            </p:nvSpPr>
            <p:spPr>
              <a:xfrm>
                <a:off x="907976" y="4509120"/>
                <a:ext cx="504056" cy="504056"/>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4"/>
              <p:cNvSpPr txBox="1"/>
              <p:nvPr/>
            </p:nvSpPr>
            <p:spPr>
              <a:xfrm>
                <a:off x="954270" y="4563706"/>
                <a:ext cx="432048" cy="400110"/>
              </a:xfrm>
              <a:prstGeom prst="rect">
                <a:avLst/>
              </a:prstGeom>
              <a:noFill/>
            </p:spPr>
            <p:txBody>
              <a:bodyPr wrap="square" rtlCol="0">
                <a:spAutoFit/>
              </a:bodyPr>
              <a:lstStyle/>
              <a:p>
                <a:r>
                  <a:rPr lang="en-US" altLang="zh-CN" sz="2000" i="1" dirty="0"/>
                  <a:t>X</a:t>
                </a:r>
                <a:r>
                  <a:rPr lang="en-US" altLang="zh-CN" sz="1600" baseline="-25000" dirty="0"/>
                  <a:t>2</a:t>
                </a:r>
                <a:endParaRPr lang="zh-CN" altLang="en-US" sz="1600" baseline="-25000" dirty="0"/>
              </a:p>
            </p:txBody>
          </p:sp>
        </p:grpSp>
        <p:grpSp>
          <p:nvGrpSpPr>
            <p:cNvPr id="10" name="组合 25"/>
            <p:cNvGrpSpPr/>
            <p:nvPr/>
          </p:nvGrpSpPr>
          <p:grpSpPr>
            <a:xfrm>
              <a:off x="3844898" y="3593023"/>
              <a:ext cx="504056" cy="504056"/>
              <a:chOff x="907976" y="4509120"/>
              <a:chExt cx="504056" cy="504056"/>
            </a:xfrm>
          </p:grpSpPr>
          <p:sp>
            <p:nvSpPr>
              <p:cNvPr id="18" name="椭圆 17"/>
              <p:cNvSpPr/>
              <p:nvPr/>
            </p:nvSpPr>
            <p:spPr>
              <a:xfrm>
                <a:off x="907976" y="4509120"/>
                <a:ext cx="504056" cy="504056"/>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27"/>
              <p:cNvSpPr txBox="1"/>
              <p:nvPr/>
            </p:nvSpPr>
            <p:spPr>
              <a:xfrm>
                <a:off x="979984" y="4541058"/>
                <a:ext cx="432048" cy="400110"/>
              </a:xfrm>
              <a:prstGeom prst="rect">
                <a:avLst/>
              </a:prstGeom>
              <a:noFill/>
            </p:spPr>
            <p:txBody>
              <a:bodyPr wrap="square" rtlCol="0">
                <a:spAutoFit/>
              </a:bodyPr>
              <a:lstStyle/>
              <a:p>
                <a:r>
                  <a:rPr lang="en-US" altLang="zh-CN" sz="2000" i="1" dirty="0"/>
                  <a:t>X</a:t>
                </a:r>
                <a:r>
                  <a:rPr lang="en-US" altLang="zh-CN" sz="1600" baseline="-25000" dirty="0"/>
                  <a:t>T</a:t>
                </a:r>
                <a:endParaRPr lang="zh-CN" altLang="en-US" sz="1600" baseline="-25000" dirty="0"/>
              </a:p>
            </p:txBody>
          </p:sp>
        </p:grpSp>
        <p:cxnSp>
          <p:nvCxnSpPr>
            <p:cNvPr id="11" name="直接箭头连接符 29"/>
            <p:cNvCxnSpPr>
              <a:stCxn id="6" idx="6"/>
              <a:endCxn id="15" idx="2"/>
            </p:cNvCxnSpPr>
            <p:nvPr/>
          </p:nvCxnSpPr>
          <p:spPr>
            <a:xfrm>
              <a:off x="1259632" y="2816932"/>
              <a:ext cx="504056" cy="261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31"/>
            <p:cNvCxnSpPr>
              <a:stCxn id="15" idx="4"/>
              <a:endCxn id="26" idx="0"/>
            </p:cNvCxnSpPr>
            <p:nvPr/>
          </p:nvCxnSpPr>
          <p:spPr>
            <a:xfrm>
              <a:off x="2015716" y="3071573"/>
              <a:ext cx="10290" cy="5162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34"/>
            <p:cNvCxnSpPr>
              <a:stCxn id="6" idx="4"/>
              <a:endCxn id="22" idx="0"/>
            </p:cNvCxnSpPr>
            <p:nvPr/>
          </p:nvCxnSpPr>
          <p:spPr>
            <a:xfrm>
              <a:off x="1007604" y="3068960"/>
              <a:ext cx="0" cy="5214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40"/>
            <p:cNvCxnSpPr>
              <a:stCxn id="15" idx="6"/>
            </p:cNvCxnSpPr>
            <p:nvPr/>
          </p:nvCxnSpPr>
          <p:spPr>
            <a:xfrm flipV="1">
              <a:off x="2267744" y="2816932"/>
              <a:ext cx="432048" cy="261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44"/>
            <p:cNvCxnSpPr>
              <a:endCxn id="18" idx="2"/>
            </p:cNvCxnSpPr>
            <p:nvPr/>
          </p:nvCxnSpPr>
          <p:spPr>
            <a:xfrm flipV="1">
              <a:off x="3419872" y="2822957"/>
              <a:ext cx="414736" cy="261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48"/>
            <p:cNvCxnSpPr>
              <a:stCxn id="18" idx="4"/>
              <a:endCxn id="29" idx="0"/>
            </p:cNvCxnSpPr>
            <p:nvPr/>
          </p:nvCxnSpPr>
          <p:spPr>
            <a:xfrm>
              <a:off x="4086636" y="3074985"/>
              <a:ext cx="10290" cy="5180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51"/>
            <p:cNvSpPr txBox="1"/>
            <p:nvPr/>
          </p:nvSpPr>
          <p:spPr>
            <a:xfrm>
              <a:off x="2814201" y="2564904"/>
              <a:ext cx="504056" cy="369332"/>
            </a:xfrm>
            <a:prstGeom prst="rect">
              <a:avLst/>
            </a:prstGeom>
            <a:noFill/>
          </p:spPr>
          <p:txBody>
            <a:bodyPr wrap="square" rtlCol="0">
              <a:spAutoFit/>
            </a:bodyPr>
            <a:lstStyle/>
            <a:p>
              <a:r>
                <a:rPr lang="en-US" altLang="zh-CN" dirty="0"/>
                <a:t>……</a:t>
              </a:r>
              <a:endParaRPr lang="zh-CN" altLang="en-US"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2118992581"/>
              </p:ext>
            </p:extLst>
          </p:nvPr>
        </p:nvGraphicFramePr>
        <p:xfrm>
          <a:off x="4832430" y="3054287"/>
          <a:ext cx="2449513" cy="444500"/>
        </p:xfrm>
        <a:graphic>
          <a:graphicData uri="http://schemas.openxmlformats.org/presentationml/2006/ole">
            <mc:AlternateContent xmlns:mc="http://schemas.openxmlformats.org/markup-compatibility/2006">
              <mc:Choice xmlns:v="urn:schemas-microsoft-com:vml" Requires="v">
                <p:oleObj spid="_x0000_s7169" name="Equation" r:id="rId4" imgW="33528000" imgH="6096000" progId="Equation.DSMT4">
                  <p:embed/>
                </p:oleObj>
              </mc:Choice>
              <mc:Fallback>
                <p:oleObj name="Equation" r:id="rId4" imgW="33528000" imgH="6096000" progId="Equation.DSMT4">
                  <p:embed/>
                  <p:pic>
                    <p:nvPicPr>
                      <p:cNvPr id="32" name="对象 31"/>
                      <p:cNvPicPr>
                        <a:picLocks noChangeAspect="1"/>
                      </p:cNvPicPr>
                      <p:nvPr/>
                    </p:nvPicPr>
                    <p:blipFill>
                      <a:blip r:embed="rId5"/>
                      <a:stretch>
                        <a:fillRect/>
                      </a:stretch>
                    </p:blipFill>
                    <p:spPr>
                      <a:xfrm>
                        <a:off x="4832430" y="3054287"/>
                        <a:ext cx="2449513" cy="444500"/>
                      </a:xfrm>
                      <a:prstGeom prst="rect">
                        <a:avLst/>
                      </a:prstGeom>
                      <a:noFill/>
                      <a:ln w="9525">
                        <a:noFill/>
                      </a:ln>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698228735"/>
              </p:ext>
            </p:extLst>
          </p:nvPr>
        </p:nvGraphicFramePr>
        <p:xfrm>
          <a:off x="4902326" y="4058674"/>
          <a:ext cx="2473325" cy="444500"/>
        </p:xfrm>
        <a:graphic>
          <a:graphicData uri="http://schemas.openxmlformats.org/presentationml/2006/ole">
            <mc:AlternateContent xmlns:mc="http://schemas.openxmlformats.org/markup-compatibility/2006">
              <mc:Choice xmlns:v="urn:schemas-microsoft-com:vml" Requires="v">
                <p:oleObj spid="_x0000_s7170" name="Equation" r:id="rId6" imgW="33832800" imgH="6096000" progId="Equation.DSMT4">
                  <p:embed/>
                </p:oleObj>
              </mc:Choice>
              <mc:Fallback>
                <p:oleObj name="Equation" r:id="rId6" imgW="33832800" imgH="6096000" progId="Equation.DSMT4">
                  <p:embed/>
                  <p:pic>
                    <p:nvPicPr>
                      <p:cNvPr id="33" name="对象 32"/>
                      <p:cNvPicPr>
                        <a:picLocks noChangeAspect="1"/>
                      </p:cNvPicPr>
                      <p:nvPr/>
                    </p:nvPicPr>
                    <p:blipFill>
                      <a:blip r:embed="rId7"/>
                      <a:stretch>
                        <a:fillRect/>
                      </a:stretch>
                    </p:blipFill>
                    <p:spPr>
                      <a:xfrm>
                        <a:off x="4902326" y="4058674"/>
                        <a:ext cx="2473325" cy="444500"/>
                      </a:xfrm>
                      <a:prstGeom prst="rect">
                        <a:avLst/>
                      </a:prstGeom>
                      <a:noFill/>
                      <a:ln w="9525">
                        <a:noFill/>
                      </a:ln>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90800092"/>
              </p:ext>
            </p:extLst>
          </p:nvPr>
        </p:nvGraphicFramePr>
        <p:xfrm>
          <a:off x="823020" y="4873059"/>
          <a:ext cx="4289425" cy="493712"/>
        </p:xfrm>
        <a:graphic>
          <a:graphicData uri="http://schemas.openxmlformats.org/presentationml/2006/ole">
            <mc:AlternateContent xmlns:mc="http://schemas.openxmlformats.org/markup-compatibility/2006">
              <mc:Choice xmlns:v="urn:schemas-microsoft-com:vml" Requires="v">
                <p:oleObj spid="_x0000_s7171" name="Equation" r:id="rId8" imgW="60960000" imgH="7010400" progId="Equation.DSMT4">
                  <p:embed/>
                </p:oleObj>
              </mc:Choice>
              <mc:Fallback>
                <p:oleObj name="Equation" r:id="rId8" imgW="60960000" imgH="7010400" progId="Equation.DSMT4">
                  <p:embed/>
                  <p:pic>
                    <p:nvPicPr>
                      <p:cNvPr id="34" name="对象 33"/>
                      <p:cNvPicPr>
                        <a:picLocks noChangeAspect="1"/>
                      </p:cNvPicPr>
                      <p:nvPr/>
                    </p:nvPicPr>
                    <p:blipFill>
                      <a:blip r:embed="rId9"/>
                      <a:stretch>
                        <a:fillRect/>
                      </a:stretch>
                    </p:blipFill>
                    <p:spPr>
                      <a:xfrm>
                        <a:off x="823020" y="4873059"/>
                        <a:ext cx="4289425" cy="493712"/>
                      </a:xfrm>
                      <a:prstGeom prst="rect">
                        <a:avLst/>
                      </a:prstGeom>
                      <a:noFill/>
                      <a:ln w="9525">
                        <a:noFill/>
                      </a:ln>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214137938"/>
              </p:ext>
            </p:extLst>
          </p:nvPr>
        </p:nvGraphicFramePr>
        <p:xfrm>
          <a:off x="827584" y="5449123"/>
          <a:ext cx="4860925" cy="488950"/>
        </p:xfrm>
        <a:graphic>
          <a:graphicData uri="http://schemas.openxmlformats.org/presentationml/2006/ole">
            <mc:AlternateContent xmlns:mc="http://schemas.openxmlformats.org/markup-compatibility/2006">
              <mc:Choice xmlns:v="urn:schemas-microsoft-com:vml" Requires="v">
                <p:oleObj spid="_x0000_s7172" name="Equation" r:id="rId10" imgW="69494400" imgH="7010400" progId="Equation.DSMT4">
                  <p:embed/>
                </p:oleObj>
              </mc:Choice>
              <mc:Fallback>
                <p:oleObj name="Equation" r:id="rId10" imgW="69494400" imgH="7010400" progId="Equation.DSMT4">
                  <p:embed/>
                  <p:pic>
                    <p:nvPicPr>
                      <p:cNvPr id="35" name="对象 34"/>
                      <p:cNvPicPr>
                        <a:picLocks noChangeAspect="1"/>
                      </p:cNvPicPr>
                      <p:nvPr/>
                    </p:nvPicPr>
                    <p:blipFill>
                      <a:blip r:embed="rId11"/>
                      <a:stretch>
                        <a:fillRect/>
                      </a:stretch>
                    </p:blipFill>
                    <p:spPr>
                      <a:xfrm>
                        <a:off x="827584" y="5449123"/>
                        <a:ext cx="4860925" cy="488950"/>
                      </a:xfrm>
                      <a:prstGeom prst="rect">
                        <a:avLst/>
                      </a:prstGeom>
                      <a:noFill/>
                      <a:ln w="9525">
                        <a:noFill/>
                      </a:ln>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981215241"/>
              </p:ext>
            </p:extLst>
          </p:nvPr>
        </p:nvGraphicFramePr>
        <p:xfrm>
          <a:off x="864121" y="6025187"/>
          <a:ext cx="3024188" cy="411163"/>
        </p:xfrm>
        <a:graphic>
          <a:graphicData uri="http://schemas.openxmlformats.org/presentationml/2006/ole">
            <mc:AlternateContent xmlns:mc="http://schemas.openxmlformats.org/markup-compatibility/2006">
              <mc:Choice xmlns:v="urn:schemas-microsoft-com:vml" Requires="v">
                <p:oleObj spid="_x0000_s7173" name="Equation" r:id="rId12" imgW="44805600" imgH="6096000" progId="Equation.DSMT4">
                  <p:embed/>
                </p:oleObj>
              </mc:Choice>
              <mc:Fallback>
                <p:oleObj name="Equation" r:id="rId12" imgW="44805600" imgH="6096000" progId="Equation.DSMT4">
                  <p:embed/>
                  <p:pic>
                    <p:nvPicPr>
                      <p:cNvPr id="36" name="对象 35"/>
                      <p:cNvPicPr>
                        <a:picLocks noChangeAspect="1"/>
                      </p:cNvPicPr>
                      <p:nvPr/>
                    </p:nvPicPr>
                    <p:blipFill>
                      <a:blip r:embed="rId13"/>
                      <a:stretch>
                        <a:fillRect/>
                      </a:stretch>
                    </p:blipFill>
                    <p:spPr>
                      <a:xfrm>
                        <a:off x="864121" y="6025187"/>
                        <a:ext cx="3024188" cy="411163"/>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151986017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 Learning</a:t>
            </a:r>
            <a:endParaRPr kumimoji="1" lang="zh-CN" altLang="en-US" dirty="0"/>
          </a:p>
        </p:txBody>
      </p:sp>
      <p:sp>
        <p:nvSpPr>
          <p:cNvPr id="3" name="内容占位符 2"/>
          <p:cNvSpPr>
            <a:spLocks noGrp="1"/>
          </p:cNvSpPr>
          <p:nvPr>
            <p:ph idx="1"/>
          </p:nvPr>
        </p:nvSpPr>
        <p:spPr/>
        <p:txBody>
          <a:bodyPr/>
          <a:lstStyle/>
          <a:p>
            <a:pPr>
              <a:buFont typeface="Wingdings" charset="2"/>
              <a:buChar char="n"/>
            </a:pPr>
            <a:r>
              <a:rPr lang="en-US" altLang="zh-CN" b="1" dirty="0"/>
              <a:t>3.1</a:t>
            </a:r>
            <a:r>
              <a:rPr lang="zh-CN" altLang="en-US" b="1" dirty="0"/>
              <a:t> </a:t>
            </a:r>
            <a:r>
              <a:rPr lang="en-US" altLang="zh-CN" b="1" dirty="0"/>
              <a:t>MLE</a:t>
            </a:r>
            <a:r>
              <a:rPr lang="zh-CN" altLang="en-US" b="1" dirty="0"/>
              <a:t> </a:t>
            </a:r>
            <a:r>
              <a:rPr lang="en-US" altLang="zh-CN" b="1" dirty="0"/>
              <a:t>for</a:t>
            </a:r>
            <a:r>
              <a:rPr lang="zh-CN" altLang="en-US" b="1" dirty="0"/>
              <a:t> </a:t>
            </a:r>
            <a:r>
              <a:rPr lang="en-US" altLang="zh-CN" b="1" dirty="0"/>
              <a:t>fully</a:t>
            </a:r>
            <a:r>
              <a:rPr lang="zh-CN" altLang="en-US" b="1" dirty="0"/>
              <a:t> </a:t>
            </a:r>
            <a:r>
              <a:rPr lang="en-US" altLang="zh-CN" b="1" dirty="0"/>
              <a:t>observed</a:t>
            </a:r>
            <a:r>
              <a:rPr lang="zh-CN" altLang="en-US" b="1" dirty="0"/>
              <a:t> </a:t>
            </a:r>
            <a:r>
              <a:rPr lang="en-US" altLang="zh-CN" b="1" dirty="0"/>
              <a:t>data</a:t>
            </a:r>
          </a:p>
          <a:p>
            <a:pPr>
              <a:buFont typeface="Wingdings" charset="2"/>
              <a:buChar char="n"/>
            </a:pPr>
            <a:r>
              <a:rPr lang="en-US" altLang="zh-CN" b="1" dirty="0">
                <a:solidFill>
                  <a:srgbClr val="0000FF"/>
                </a:solidFill>
              </a:rPr>
              <a:t>Log-likelihood</a:t>
            </a:r>
            <a:r>
              <a:rPr lang="zh-CN" altLang="en-US" b="1" dirty="0">
                <a:solidFill>
                  <a:srgbClr val="0000FF"/>
                </a:solidFill>
              </a:rPr>
              <a:t> </a:t>
            </a:r>
            <a:r>
              <a:rPr lang="en-US" altLang="zh-CN" b="1" dirty="0">
                <a:solidFill>
                  <a:srgbClr val="0000FF"/>
                </a:solidFill>
              </a:rPr>
              <a:t>function</a:t>
            </a:r>
            <a:r>
              <a:rPr lang="zh-CN" altLang="en-US" b="1" dirty="0">
                <a:solidFill>
                  <a:srgbClr val="0000FF"/>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Un-</a:t>
            </a:r>
            <a:r>
              <a:rPr lang="en-US" altLang="zh-CN" b="1" dirty="0"/>
              <a:t>Directed</a:t>
            </a:r>
            <a:r>
              <a:rPr lang="zh-CN" altLang="en-US" b="1" dirty="0">
                <a:solidFill>
                  <a:srgbClr val="FF0000"/>
                </a:solidFill>
              </a:rPr>
              <a:t> </a:t>
            </a:r>
            <a:r>
              <a:rPr lang="en-US" altLang="zh-CN" b="1" dirty="0">
                <a:solidFill>
                  <a:srgbClr val="FF0000"/>
                </a:solidFill>
              </a:rPr>
              <a:t>Graph</a:t>
            </a: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p>
          <a:p>
            <a:pPr>
              <a:buFont typeface="Wingdings" charset="2"/>
              <a:buChar char="n"/>
            </a:pPr>
            <a:endParaRPr lang="en-US" altLang="zh-CN" b="1" dirty="0"/>
          </a:p>
          <a:p>
            <a:endParaRPr kumimoji="1" lang="zh-CN" altLang="en-US" dirty="0"/>
          </a:p>
        </p:txBody>
      </p:sp>
      <p:pic>
        <p:nvPicPr>
          <p:cNvPr id="4" name="图片 3"/>
          <p:cNvPicPr>
            <a:picLocks noChangeAspect="1"/>
          </p:cNvPicPr>
          <p:nvPr/>
        </p:nvPicPr>
        <p:blipFill>
          <a:blip r:embed="rId2"/>
          <a:stretch>
            <a:fillRect/>
          </a:stretch>
        </p:blipFill>
        <p:spPr>
          <a:xfrm>
            <a:off x="477452" y="1296227"/>
            <a:ext cx="5400600" cy="812120"/>
          </a:xfrm>
          <a:prstGeom prst="rect">
            <a:avLst/>
          </a:prstGeom>
        </p:spPr>
      </p:pic>
      <p:pic>
        <p:nvPicPr>
          <p:cNvPr id="8" name="图片 7"/>
          <p:cNvPicPr>
            <a:picLocks noChangeAspect="1"/>
          </p:cNvPicPr>
          <p:nvPr/>
        </p:nvPicPr>
        <p:blipFill>
          <a:blip r:embed="rId3"/>
          <a:stretch>
            <a:fillRect/>
          </a:stretch>
        </p:blipFill>
        <p:spPr>
          <a:xfrm>
            <a:off x="395536" y="92076"/>
            <a:ext cx="5773307" cy="1119906"/>
          </a:xfrm>
          <a:prstGeom prst="rect">
            <a:avLst/>
          </a:prstGeom>
        </p:spPr>
      </p:pic>
      <p:pic>
        <p:nvPicPr>
          <p:cNvPr id="6" name="图片 5"/>
          <p:cNvPicPr>
            <a:picLocks noChangeAspect="1"/>
          </p:cNvPicPr>
          <p:nvPr/>
        </p:nvPicPr>
        <p:blipFill>
          <a:blip r:embed="rId4"/>
          <a:stretch>
            <a:fillRect/>
          </a:stretch>
        </p:blipFill>
        <p:spPr>
          <a:xfrm>
            <a:off x="683568" y="2780928"/>
            <a:ext cx="7614847" cy="2592288"/>
          </a:xfrm>
          <a:prstGeom prst="rect">
            <a:avLst/>
          </a:prstGeom>
        </p:spPr>
      </p:pic>
    </p:spTree>
    <p:extLst>
      <p:ext uri="{BB962C8B-B14F-4D97-AF65-F5344CB8AC3E}">
        <p14:creationId xmlns:p14="http://schemas.microsoft.com/office/powerpoint/2010/main" val="127307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 Learning</a:t>
            </a:r>
            <a:endParaRPr kumimoji="1" lang="zh-CN" altLang="en-US" dirty="0"/>
          </a:p>
        </p:txBody>
      </p:sp>
      <p:sp>
        <p:nvSpPr>
          <p:cNvPr id="3" name="内容占位符 2"/>
          <p:cNvSpPr>
            <a:spLocks noGrp="1"/>
          </p:cNvSpPr>
          <p:nvPr>
            <p:ph idx="1"/>
          </p:nvPr>
        </p:nvSpPr>
        <p:spPr/>
        <p:txBody>
          <a:bodyPr/>
          <a:lstStyle/>
          <a:p>
            <a:pPr>
              <a:buFont typeface="Wingdings" charset="2"/>
              <a:buChar char="n"/>
            </a:pPr>
            <a:r>
              <a:rPr lang="en-US" altLang="zh-CN" b="1" dirty="0"/>
              <a:t>3.1</a:t>
            </a:r>
            <a:r>
              <a:rPr lang="zh-CN" altLang="en-US" b="1" dirty="0"/>
              <a:t> </a:t>
            </a:r>
            <a:r>
              <a:rPr lang="en-US" altLang="zh-CN" b="1" dirty="0"/>
              <a:t>MLE</a:t>
            </a:r>
            <a:r>
              <a:rPr lang="zh-CN" altLang="en-US" b="1" dirty="0"/>
              <a:t> </a:t>
            </a:r>
            <a:r>
              <a:rPr lang="en-US" altLang="zh-CN" b="1" dirty="0"/>
              <a:t>for</a:t>
            </a:r>
            <a:r>
              <a:rPr lang="zh-CN" altLang="en-US" b="1" dirty="0"/>
              <a:t> </a:t>
            </a:r>
            <a:r>
              <a:rPr lang="en-US" altLang="zh-CN" b="1" dirty="0"/>
              <a:t>fully</a:t>
            </a:r>
            <a:r>
              <a:rPr lang="zh-CN" altLang="en-US" b="1" dirty="0"/>
              <a:t> </a:t>
            </a:r>
            <a:r>
              <a:rPr lang="en-US" altLang="zh-CN" b="1" dirty="0"/>
              <a:t>observed</a:t>
            </a:r>
            <a:r>
              <a:rPr lang="zh-CN" altLang="en-US" b="1" dirty="0"/>
              <a:t> </a:t>
            </a:r>
            <a:r>
              <a:rPr lang="en-US" altLang="zh-CN" b="1" dirty="0"/>
              <a:t>data</a:t>
            </a:r>
          </a:p>
          <a:p>
            <a:pPr>
              <a:buFont typeface="Wingdings" charset="2"/>
              <a:buChar char="n"/>
            </a:pPr>
            <a:r>
              <a:rPr lang="en-US" altLang="zh-CN" b="1" dirty="0">
                <a:solidFill>
                  <a:srgbClr val="0000FF"/>
                </a:solidFill>
              </a:rPr>
              <a:t>Log-likelihood</a:t>
            </a:r>
            <a:r>
              <a:rPr lang="zh-CN" altLang="en-US" b="1" dirty="0">
                <a:solidFill>
                  <a:srgbClr val="0000FF"/>
                </a:solidFill>
              </a:rPr>
              <a:t> </a:t>
            </a:r>
            <a:r>
              <a:rPr lang="en-US" altLang="zh-CN" b="1" dirty="0">
                <a:solidFill>
                  <a:srgbClr val="0000FF"/>
                </a:solidFill>
              </a:rPr>
              <a:t>function</a:t>
            </a:r>
            <a:r>
              <a:rPr lang="zh-CN" altLang="en-US" b="1" dirty="0">
                <a:solidFill>
                  <a:srgbClr val="0000FF"/>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Un-</a:t>
            </a:r>
            <a:r>
              <a:rPr lang="en-US" altLang="zh-CN" b="1" dirty="0"/>
              <a:t>Directed</a:t>
            </a:r>
            <a:r>
              <a:rPr lang="zh-CN" altLang="en-US" b="1" dirty="0">
                <a:solidFill>
                  <a:srgbClr val="FF0000"/>
                </a:solidFill>
              </a:rPr>
              <a:t> </a:t>
            </a:r>
            <a:r>
              <a:rPr lang="en-US" altLang="zh-CN" b="1" dirty="0">
                <a:solidFill>
                  <a:srgbClr val="FF0000"/>
                </a:solidFill>
              </a:rPr>
              <a:t>Graph</a:t>
            </a:r>
          </a:p>
          <a:p>
            <a:pPr>
              <a:buFont typeface="Wingdings" charset="2"/>
              <a:buChar char="n"/>
            </a:pPr>
            <a:r>
              <a:rPr lang="en-US" altLang="zh-CN" b="1" dirty="0">
                <a:solidFill>
                  <a:srgbClr val="FF0000"/>
                </a:solidFill>
              </a:rPr>
              <a:t>Gradient</a:t>
            </a: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p>
          <a:p>
            <a:pPr>
              <a:buFont typeface="Wingdings" charset="2"/>
              <a:buChar char="n"/>
            </a:pPr>
            <a:endParaRPr lang="en-US" altLang="zh-CN" b="1" dirty="0"/>
          </a:p>
          <a:p>
            <a:endParaRPr kumimoji="1" lang="zh-CN" altLang="en-US" dirty="0"/>
          </a:p>
        </p:txBody>
      </p:sp>
      <p:pic>
        <p:nvPicPr>
          <p:cNvPr id="6" name="图片 5"/>
          <p:cNvPicPr>
            <a:picLocks noChangeAspect="1"/>
          </p:cNvPicPr>
          <p:nvPr/>
        </p:nvPicPr>
        <p:blipFill>
          <a:blip r:embed="rId2"/>
          <a:stretch>
            <a:fillRect/>
          </a:stretch>
        </p:blipFill>
        <p:spPr>
          <a:xfrm>
            <a:off x="457200" y="0"/>
            <a:ext cx="7614847" cy="2592288"/>
          </a:xfrm>
          <a:prstGeom prst="rect">
            <a:avLst/>
          </a:prstGeom>
        </p:spPr>
      </p:pic>
      <p:pic>
        <p:nvPicPr>
          <p:cNvPr id="5" name="图片 4"/>
          <p:cNvPicPr>
            <a:picLocks noChangeAspect="1"/>
          </p:cNvPicPr>
          <p:nvPr/>
        </p:nvPicPr>
        <p:blipFill>
          <a:blip r:embed="rId3"/>
          <a:stretch>
            <a:fillRect/>
          </a:stretch>
        </p:blipFill>
        <p:spPr>
          <a:xfrm>
            <a:off x="457200" y="3320345"/>
            <a:ext cx="5847968" cy="1584176"/>
          </a:xfrm>
          <a:prstGeom prst="rect">
            <a:avLst/>
          </a:prstGeom>
        </p:spPr>
      </p:pic>
      <p:pic>
        <p:nvPicPr>
          <p:cNvPr id="7" name="图片 6"/>
          <p:cNvPicPr>
            <a:picLocks noChangeAspect="1"/>
          </p:cNvPicPr>
          <p:nvPr/>
        </p:nvPicPr>
        <p:blipFill>
          <a:blip r:embed="rId4"/>
          <a:stretch>
            <a:fillRect/>
          </a:stretch>
        </p:blipFill>
        <p:spPr>
          <a:xfrm>
            <a:off x="485871" y="4600727"/>
            <a:ext cx="7586175" cy="2349383"/>
          </a:xfrm>
          <a:prstGeom prst="rect">
            <a:avLst/>
          </a:prstGeom>
        </p:spPr>
      </p:pic>
    </p:spTree>
    <p:extLst>
      <p:ext uri="{BB962C8B-B14F-4D97-AF65-F5344CB8AC3E}">
        <p14:creationId xmlns:p14="http://schemas.microsoft.com/office/powerpoint/2010/main" val="10138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 Learning</a:t>
            </a:r>
            <a:endParaRPr kumimoji="1" lang="zh-CN" altLang="en-US" dirty="0"/>
          </a:p>
        </p:txBody>
      </p:sp>
      <p:sp>
        <p:nvSpPr>
          <p:cNvPr id="3" name="内容占位符 2"/>
          <p:cNvSpPr>
            <a:spLocks noGrp="1"/>
          </p:cNvSpPr>
          <p:nvPr>
            <p:ph idx="1"/>
          </p:nvPr>
        </p:nvSpPr>
        <p:spPr/>
        <p:txBody>
          <a:bodyPr/>
          <a:lstStyle/>
          <a:p>
            <a:pPr>
              <a:buFont typeface="Wingdings" charset="2"/>
              <a:buChar char="n"/>
            </a:pPr>
            <a:r>
              <a:rPr lang="en-US" altLang="zh-CN" b="1" dirty="0"/>
              <a:t>3.1</a:t>
            </a:r>
            <a:r>
              <a:rPr lang="zh-CN" altLang="en-US" b="1" dirty="0"/>
              <a:t> </a:t>
            </a:r>
            <a:r>
              <a:rPr lang="en-US" altLang="zh-CN" b="1" dirty="0"/>
              <a:t>MLE</a:t>
            </a:r>
            <a:r>
              <a:rPr lang="zh-CN" altLang="en-US" b="1" dirty="0"/>
              <a:t> </a:t>
            </a:r>
            <a:r>
              <a:rPr lang="en-US" altLang="zh-CN" b="1" dirty="0"/>
              <a:t>for</a:t>
            </a:r>
            <a:r>
              <a:rPr lang="zh-CN" altLang="en-US" b="1" dirty="0"/>
              <a:t> </a:t>
            </a:r>
            <a:r>
              <a:rPr lang="en-US" altLang="zh-CN" b="1" dirty="0"/>
              <a:t>fully</a:t>
            </a:r>
            <a:r>
              <a:rPr lang="zh-CN" altLang="en-US" b="1" dirty="0"/>
              <a:t> </a:t>
            </a:r>
            <a:r>
              <a:rPr lang="en-US" altLang="zh-CN" b="1" dirty="0"/>
              <a:t>observed</a:t>
            </a:r>
            <a:r>
              <a:rPr lang="zh-CN" altLang="en-US" b="1" dirty="0"/>
              <a:t> </a:t>
            </a:r>
            <a:r>
              <a:rPr lang="en-US" altLang="zh-CN" b="1" dirty="0"/>
              <a:t>data</a:t>
            </a:r>
          </a:p>
          <a:p>
            <a:pPr>
              <a:buFont typeface="Wingdings" charset="2"/>
              <a:buChar char="n"/>
            </a:pPr>
            <a:r>
              <a:rPr lang="en-US" altLang="zh-CN" b="1" dirty="0">
                <a:solidFill>
                  <a:srgbClr val="0000FF"/>
                </a:solidFill>
              </a:rPr>
              <a:t>Log-likelihood</a:t>
            </a:r>
            <a:r>
              <a:rPr lang="zh-CN" altLang="en-US" b="1" dirty="0">
                <a:solidFill>
                  <a:srgbClr val="0000FF"/>
                </a:solidFill>
              </a:rPr>
              <a:t> </a:t>
            </a:r>
            <a:r>
              <a:rPr lang="en-US" altLang="zh-CN" b="1" dirty="0">
                <a:solidFill>
                  <a:srgbClr val="0000FF"/>
                </a:solidFill>
              </a:rPr>
              <a:t>function</a:t>
            </a:r>
            <a:r>
              <a:rPr lang="zh-CN" altLang="en-US" b="1" dirty="0">
                <a:solidFill>
                  <a:srgbClr val="0000FF"/>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Un-</a:t>
            </a:r>
            <a:r>
              <a:rPr lang="en-US" altLang="zh-CN" b="1" dirty="0"/>
              <a:t>Directed</a:t>
            </a:r>
            <a:r>
              <a:rPr lang="zh-CN" altLang="en-US" b="1" dirty="0">
                <a:solidFill>
                  <a:srgbClr val="FF0000"/>
                </a:solidFill>
              </a:rPr>
              <a:t> </a:t>
            </a:r>
            <a:r>
              <a:rPr lang="en-US" altLang="zh-CN" b="1" dirty="0">
                <a:solidFill>
                  <a:srgbClr val="FF0000"/>
                </a:solidFill>
              </a:rPr>
              <a:t>Graph</a:t>
            </a:r>
          </a:p>
          <a:p>
            <a:pPr>
              <a:buFont typeface="Wingdings" charset="2"/>
              <a:buChar char="n"/>
            </a:pPr>
            <a:r>
              <a:rPr lang="en-US" altLang="zh-CN" b="1" dirty="0">
                <a:solidFill>
                  <a:srgbClr val="FF0000"/>
                </a:solidFill>
              </a:rPr>
              <a:t>Gradient</a:t>
            </a: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solidFill>
                <a:srgbClr val="FF0000"/>
              </a:solidFill>
            </a:endParaRPr>
          </a:p>
          <a:p>
            <a:pPr>
              <a:buFont typeface="Wingdings" charset="2"/>
              <a:buChar char="n"/>
            </a:pPr>
            <a:endParaRPr lang="en-US" altLang="zh-CN" b="1" dirty="0"/>
          </a:p>
          <a:p>
            <a:pPr>
              <a:buFont typeface="Wingdings" charset="2"/>
              <a:buChar char="n"/>
            </a:pPr>
            <a:endParaRPr lang="en-US" altLang="zh-CN" b="1" dirty="0"/>
          </a:p>
          <a:p>
            <a:endParaRPr kumimoji="1" lang="zh-CN" altLang="en-US" dirty="0"/>
          </a:p>
        </p:txBody>
      </p:sp>
      <p:pic>
        <p:nvPicPr>
          <p:cNvPr id="7" name="图片 6"/>
          <p:cNvPicPr>
            <a:picLocks noChangeAspect="1"/>
          </p:cNvPicPr>
          <p:nvPr/>
        </p:nvPicPr>
        <p:blipFill>
          <a:blip r:embed="rId2"/>
          <a:stretch>
            <a:fillRect/>
          </a:stretch>
        </p:blipFill>
        <p:spPr>
          <a:xfrm>
            <a:off x="457200" y="242946"/>
            <a:ext cx="7586175" cy="2349383"/>
          </a:xfrm>
          <a:prstGeom prst="rect">
            <a:avLst/>
          </a:prstGeom>
        </p:spPr>
      </p:pic>
      <p:pic>
        <p:nvPicPr>
          <p:cNvPr id="4" name="图片 3"/>
          <p:cNvPicPr>
            <a:picLocks noChangeAspect="1"/>
          </p:cNvPicPr>
          <p:nvPr/>
        </p:nvPicPr>
        <p:blipFill>
          <a:blip r:embed="rId3"/>
          <a:stretch>
            <a:fillRect/>
          </a:stretch>
        </p:blipFill>
        <p:spPr>
          <a:xfrm>
            <a:off x="486072" y="4768877"/>
            <a:ext cx="7787717" cy="1853101"/>
          </a:xfrm>
          <a:prstGeom prst="rect">
            <a:avLst/>
          </a:prstGeom>
        </p:spPr>
      </p:pic>
      <p:pic>
        <p:nvPicPr>
          <p:cNvPr id="8" name="图片 7"/>
          <p:cNvPicPr>
            <a:picLocks noChangeAspect="1"/>
          </p:cNvPicPr>
          <p:nvPr/>
        </p:nvPicPr>
        <p:blipFill>
          <a:blip r:embed="rId4"/>
          <a:stretch>
            <a:fillRect/>
          </a:stretch>
        </p:blipFill>
        <p:spPr>
          <a:xfrm>
            <a:off x="323528" y="3284984"/>
            <a:ext cx="8696309" cy="1717789"/>
          </a:xfrm>
          <a:prstGeom prst="rect">
            <a:avLst/>
          </a:prstGeom>
        </p:spPr>
      </p:pic>
    </p:spTree>
    <p:extLst>
      <p:ext uri="{BB962C8B-B14F-4D97-AF65-F5344CB8AC3E}">
        <p14:creationId xmlns:p14="http://schemas.microsoft.com/office/powerpoint/2010/main" val="115982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 Learning</a:t>
            </a:r>
            <a:endParaRPr kumimoji="1" lang="zh-CN" altLang="en-US" dirty="0"/>
          </a:p>
        </p:txBody>
      </p:sp>
      <p:sp>
        <p:nvSpPr>
          <p:cNvPr id="3" name="内容占位符 2"/>
          <p:cNvSpPr>
            <a:spLocks noGrp="1"/>
          </p:cNvSpPr>
          <p:nvPr>
            <p:ph idx="1"/>
          </p:nvPr>
        </p:nvSpPr>
        <p:spPr/>
        <p:txBody>
          <a:bodyPr/>
          <a:lstStyle/>
          <a:p>
            <a:pPr>
              <a:buFont typeface="Wingdings" charset="2"/>
              <a:buChar char="n"/>
            </a:pPr>
            <a:r>
              <a:rPr lang="en-US" altLang="zh-CN" b="1" dirty="0">
                <a:solidFill>
                  <a:srgbClr val="FF0000"/>
                </a:solidFill>
              </a:rPr>
              <a:t>3.2</a:t>
            </a:r>
            <a:r>
              <a:rPr lang="zh-CN" altLang="en-US" b="1" dirty="0">
                <a:solidFill>
                  <a:srgbClr val="FF0000"/>
                </a:solidFill>
              </a:rPr>
              <a:t> </a:t>
            </a:r>
            <a:r>
              <a:rPr lang="en-US" altLang="zh-CN" b="1" dirty="0">
                <a:solidFill>
                  <a:srgbClr val="FF0000"/>
                </a:solidFill>
              </a:rPr>
              <a:t>EM</a:t>
            </a:r>
            <a:r>
              <a:rPr lang="zh-CN" altLang="en-US" b="1" dirty="0">
                <a:solidFill>
                  <a:srgbClr val="FF0000"/>
                </a:solidFill>
              </a:rPr>
              <a:t> </a:t>
            </a:r>
            <a:r>
              <a:rPr lang="en-US" altLang="zh-CN" b="1" dirty="0">
                <a:solidFill>
                  <a:srgbClr val="FF0000"/>
                </a:solidFill>
              </a:rPr>
              <a:t>for</a:t>
            </a:r>
            <a:r>
              <a:rPr lang="zh-CN" altLang="en-US" b="1" dirty="0">
                <a:solidFill>
                  <a:srgbClr val="FF0000"/>
                </a:solidFill>
              </a:rPr>
              <a:t> </a:t>
            </a:r>
            <a:r>
              <a:rPr lang="en-US" altLang="zh-CN" b="1" dirty="0">
                <a:solidFill>
                  <a:srgbClr val="FF0000"/>
                </a:solidFill>
              </a:rPr>
              <a:t>Models</a:t>
            </a:r>
            <a:r>
              <a:rPr lang="zh-CN" altLang="en-US" b="1" dirty="0">
                <a:solidFill>
                  <a:srgbClr val="FF0000"/>
                </a:solidFill>
              </a:rPr>
              <a:t> </a:t>
            </a:r>
            <a:r>
              <a:rPr lang="en-US" altLang="zh-CN" b="1" dirty="0">
                <a:solidFill>
                  <a:srgbClr val="FF0000"/>
                </a:solidFill>
              </a:rPr>
              <a:t>with</a:t>
            </a:r>
            <a:r>
              <a:rPr lang="zh-CN" altLang="en-US" b="1" dirty="0">
                <a:solidFill>
                  <a:srgbClr val="FF0000"/>
                </a:solidFill>
              </a:rPr>
              <a:t> </a:t>
            </a:r>
            <a:r>
              <a:rPr lang="en-US" altLang="zh-CN" b="1" dirty="0">
                <a:solidFill>
                  <a:srgbClr val="FF0000"/>
                </a:solidFill>
              </a:rPr>
              <a:t>latent</a:t>
            </a:r>
            <a:r>
              <a:rPr lang="zh-CN" altLang="en-US" b="1" dirty="0">
                <a:solidFill>
                  <a:srgbClr val="FF0000"/>
                </a:solidFill>
              </a:rPr>
              <a:t> </a:t>
            </a:r>
            <a:r>
              <a:rPr lang="en-US" altLang="zh-CN" b="1" dirty="0">
                <a:solidFill>
                  <a:srgbClr val="FF0000"/>
                </a:solidFill>
              </a:rPr>
              <a:t>variable</a:t>
            </a:r>
          </a:p>
          <a:p>
            <a:endParaRPr kumimoji="1" lang="zh-CN" altLang="en-US" dirty="0"/>
          </a:p>
        </p:txBody>
      </p:sp>
    </p:spTree>
    <p:extLst>
      <p:ext uri="{BB962C8B-B14F-4D97-AF65-F5344CB8AC3E}">
        <p14:creationId xmlns:p14="http://schemas.microsoft.com/office/powerpoint/2010/main" val="58106724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83DD6-B094-4410-8002-5D9844E06C73}"/>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90CB2017-3E15-4835-ADAB-85EF8107E154}"/>
              </a:ext>
            </a:extLst>
          </p:cNvPr>
          <p:cNvSpPr>
            <a:spLocks noGrp="1"/>
          </p:cNvSpPr>
          <p:nvPr>
            <p:ph idx="1"/>
          </p:nvPr>
        </p:nvSpPr>
        <p:spPr/>
        <p:txBody>
          <a:bodyPr/>
          <a:lstStyle/>
          <a:p>
            <a:pPr>
              <a:buFont typeface="Wingdings" panose="05000000000000000000" pitchFamily="2" charset="2"/>
              <a:buChar char="n"/>
            </a:pPr>
            <a:r>
              <a:rPr lang="en-US" altLang="zh-CN" sz="2400" dirty="0">
                <a:solidFill>
                  <a:srgbClr val="0000FF"/>
                </a:solidFill>
                <a:latin typeface="Times New Roman" panose="02020603050405020304" pitchFamily="18" charset="0"/>
                <a:cs typeface="Times New Roman" panose="02020603050405020304" pitchFamily="18" charset="0"/>
              </a:rPr>
              <a:t>Example: </a:t>
            </a:r>
            <a:r>
              <a:rPr lang="en-US" altLang="zh-CN" sz="2400" dirty="0">
                <a:solidFill>
                  <a:srgbClr val="FF0000"/>
                </a:solidFill>
                <a:latin typeface="Times New Roman" panose="02020603050405020304" pitchFamily="18" charset="0"/>
                <a:cs typeface="Times New Roman" panose="02020603050405020304" pitchFamily="18" charset="0"/>
              </a:rPr>
              <a:t>Lang Cancer</a:t>
            </a:r>
          </a:p>
          <a:p>
            <a:endParaRPr lang="zh-CN" altLang="en-US" dirty="0"/>
          </a:p>
        </p:txBody>
      </p:sp>
      <p:pic>
        <p:nvPicPr>
          <p:cNvPr id="4" name="图片 3">
            <a:extLst>
              <a:ext uri="{FF2B5EF4-FFF2-40B4-BE49-F238E27FC236}">
                <a16:creationId xmlns:a16="http://schemas.microsoft.com/office/drawing/2014/main" id="{8C7D82E7-CF34-4C36-A71A-C2FC54CBE428}"/>
              </a:ext>
            </a:extLst>
          </p:cNvPr>
          <p:cNvPicPr>
            <a:picLocks noChangeAspect="1"/>
          </p:cNvPicPr>
          <p:nvPr/>
        </p:nvPicPr>
        <p:blipFill>
          <a:blip r:embed="rId2"/>
          <a:stretch>
            <a:fillRect/>
          </a:stretch>
        </p:blipFill>
        <p:spPr>
          <a:xfrm>
            <a:off x="3003227" y="2204864"/>
            <a:ext cx="1568773" cy="1049722"/>
          </a:xfrm>
          <a:prstGeom prst="rect">
            <a:avLst/>
          </a:prstGeom>
        </p:spPr>
      </p:pic>
      <p:pic>
        <p:nvPicPr>
          <p:cNvPr id="5" name="图片 4">
            <a:extLst>
              <a:ext uri="{FF2B5EF4-FFF2-40B4-BE49-F238E27FC236}">
                <a16:creationId xmlns:a16="http://schemas.microsoft.com/office/drawing/2014/main" id="{759B4C04-3BC4-45BD-95FA-9D2FE47EF1CB}"/>
              </a:ext>
            </a:extLst>
          </p:cNvPr>
          <p:cNvPicPr>
            <a:picLocks noChangeAspect="1"/>
          </p:cNvPicPr>
          <p:nvPr/>
        </p:nvPicPr>
        <p:blipFill>
          <a:blip r:embed="rId3"/>
          <a:stretch>
            <a:fillRect/>
          </a:stretch>
        </p:blipFill>
        <p:spPr>
          <a:xfrm>
            <a:off x="539552" y="3501008"/>
            <a:ext cx="5410944" cy="1008023"/>
          </a:xfrm>
          <a:prstGeom prst="rect">
            <a:avLst/>
          </a:prstGeom>
        </p:spPr>
      </p:pic>
      <p:pic>
        <p:nvPicPr>
          <p:cNvPr id="6" name="图片 5">
            <a:extLst>
              <a:ext uri="{FF2B5EF4-FFF2-40B4-BE49-F238E27FC236}">
                <a16:creationId xmlns:a16="http://schemas.microsoft.com/office/drawing/2014/main" id="{1C6D8230-5EE4-489E-AAF5-1DAF98704CD1}"/>
              </a:ext>
            </a:extLst>
          </p:cNvPr>
          <p:cNvPicPr>
            <a:picLocks noChangeAspect="1"/>
          </p:cNvPicPr>
          <p:nvPr/>
        </p:nvPicPr>
        <p:blipFill>
          <a:blip r:embed="rId4"/>
          <a:stretch>
            <a:fillRect/>
          </a:stretch>
        </p:blipFill>
        <p:spPr>
          <a:xfrm>
            <a:off x="539552" y="4599279"/>
            <a:ext cx="6408712" cy="724338"/>
          </a:xfrm>
          <a:prstGeom prst="rect">
            <a:avLst/>
          </a:prstGeom>
        </p:spPr>
      </p:pic>
      <p:pic>
        <p:nvPicPr>
          <p:cNvPr id="7" name="图片 6">
            <a:extLst>
              <a:ext uri="{FF2B5EF4-FFF2-40B4-BE49-F238E27FC236}">
                <a16:creationId xmlns:a16="http://schemas.microsoft.com/office/drawing/2014/main" id="{D913F87E-5D22-4FF9-93F7-20A86A9D3869}"/>
              </a:ext>
            </a:extLst>
          </p:cNvPr>
          <p:cNvPicPr>
            <a:picLocks noChangeAspect="1"/>
          </p:cNvPicPr>
          <p:nvPr/>
        </p:nvPicPr>
        <p:blipFill>
          <a:blip r:embed="rId5"/>
          <a:stretch>
            <a:fillRect/>
          </a:stretch>
        </p:blipFill>
        <p:spPr>
          <a:xfrm>
            <a:off x="523778" y="5410522"/>
            <a:ext cx="4186808" cy="628736"/>
          </a:xfrm>
          <a:prstGeom prst="rect">
            <a:avLst/>
          </a:prstGeom>
        </p:spPr>
      </p:pic>
    </p:spTree>
    <p:extLst>
      <p:ext uri="{BB962C8B-B14F-4D97-AF65-F5344CB8AC3E}">
        <p14:creationId xmlns:p14="http://schemas.microsoft.com/office/powerpoint/2010/main" val="38940376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98597-21A7-4A89-BEF4-E686DB87A395}"/>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263402E6-86EE-414F-A806-CDF4ED0E72EF}"/>
              </a:ext>
            </a:extLst>
          </p:cNvPr>
          <p:cNvSpPr>
            <a:spLocks noGrp="1"/>
          </p:cNvSpPr>
          <p:nvPr>
            <p:ph idx="1"/>
          </p:nvPr>
        </p:nvSpPr>
        <p:spPr/>
        <p:txBody>
          <a:bodyPr/>
          <a:lstStyle/>
          <a:p>
            <a:r>
              <a:rPr lang="en-US" altLang="zh-CN" dirty="0"/>
              <a:t>Another Drawing convention: Plate Notation</a:t>
            </a:r>
          </a:p>
          <a:p>
            <a:endParaRPr lang="zh-CN" altLang="en-US" dirty="0"/>
          </a:p>
        </p:txBody>
      </p:sp>
      <p:pic>
        <p:nvPicPr>
          <p:cNvPr id="4" name="图片 3">
            <a:extLst>
              <a:ext uri="{FF2B5EF4-FFF2-40B4-BE49-F238E27FC236}">
                <a16:creationId xmlns:a16="http://schemas.microsoft.com/office/drawing/2014/main" id="{E5454C37-E664-49CE-B02E-E011ADF374A4}"/>
              </a:ext>
            </a:extLst>
          </p:cNvPr>
          <p:cNvPicPr>
            <a:picLocks noChangeAspect="1"/>
          </p:cNvPicPr>
          <p:nvPr/>
        </p:nvPicPr>
        <p:blipFill>
          <a:blip r:embed="rId2"/>
          <a:stretch>
            <a:fillRect/>
          </a:stretch>
        </p:blipFill>
        <p:spPr>
          <a:xfrm>
            <a:off x="611560" y="2276872"/>
            <a:ext cx="5400600" cy="3763410"/>
          </a:xfrm>
          <a:prstGeom prst="rect">
            <a:avLst/>
          </a:prstGeom>
        </p:spPr>
      </p:pic>
    </p:spTree>
    <p:extLst>
      <p:ext uri="{BB962C8B-B14F-4D97-AF65-F5344CB8AC3E}">
        <p14:creationId xmlns:p14="http://schemas.microsoft.com/office/powerpoint/2010/main" val="25187945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9004E-5161-4BC4-B120-0A2A9E53A64C}"/>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B4E580F0-D0A2-4C38-8780-37E4B93F3D56}"/>
              </a:ext>
            </a:extLst>
          </p:cNvPr>
          <p:cNvSpPr>
            <a:spLocks noGrp="1"/>
          </p:cNvSpPr>
          <p:nvPr>
            <p:ph idx="1"/>
          </p:nvPr>
        </p:nvSpPr>
        <p:spPr/>
        <p:txBody>
          <a:bodyPr/>
          <a:lstStyle/>
          <a:p>
            <a:pPr marL="0" indent="0">
              <a:buNone/>
            </a:pPr>
            <a:r>
              <a:rPr lang="en-US" altLang="zh-CN" dirty="0"/>
              <a:t>Bayesian Learning of BN</a:t>
            </a:r>
            <a:endParaRPr lang="zh-CN" altLang="en-US" dirty="0"/>
          </a:p>
        </p:txBody>
      </p:sp>
      <p:pic>
        <p:nvPicPr>
          <p:cNvPr id="5" name="图片 4">
            <a:extLst>
              <a:ext uri="{FF2B5EF4-FFF2-40B4-BE49-F238E27FC236}">
                <a16:creationId xmlns:a16="http://schemas.microsoft.com/office/drawing/2014/main" id="{B0F68670-83F1-4B70-BE1F-06252155FC07}"/>
              </a:ext>
            </a:extLst>
          </p:cNvPr>
          <p:cNvPicPr>
            <a:picLocks noChangeAspect="1"/>
          </p:cNvPicPr>
          <p:nvPr/>
        </p:nvPicPr>
        <p:blipFill>
          <a:blip r:embed="rId2"/>
          <a:stretch>
            <a:fillRect/>
          </a:stretch>
        </p:blipFill>
        <p:spPr>
          <a:xfrm>
            <a:off x="3059832" y="2348880"/>
            <a:ext cx="1919447" cy="1245646"/>
          </a:xfrm>
          <a:prstGeom prst="rect">
            <a:avLst/>
          </a:prstGeom>
        </p:spPr>
      </p:pic>
      <p:pic>
        <p:nvPicPr>
          <p:cNvPr id="6" name="图片 5">
            <a:extLst>
              <a:ext uri="{FF2B5EF4-FFF2-40B4-BE49-F238E27FC236}">
                <a16:creationId xmlns:a16="http://schemas.microsoft.com/office/drawing/2014/main" id="{A0C11692-5FD8-4556-9721-30686113F38C}"/>
              </a:ext>
            </a:extLst>
          </p:cNvPr>
          <p:cNvPicPr>
            <a:picLocks noChangeAspect="1"/>
          </p:cNvPicPr>
          <p:nvPr/>
        </p:nvPicPr>
        <p:blipFill>
          <a:blip r:embed="rId3"/>
          <a:stretch>
            <a:fillRect/>
          </a:stretch>
        </p:blipFill>
        <p:spPr>
          <a:xfrm>
            <a:off x="611560" y="3933056"/>
            <a:ext cx="4176464" cy="871808"/>
          </a:xfrm>
          <a:prstGeom prst="rect">
            <a:avLst/>
          </a:prstGeom>
        </p:spPr>
      </p:pic>
      <p:pic>
        <p:nvPicPr>
          <p:cNvPr id="7" name="图片 6">
            <a:extLst>
              <a:ext uri="{FF2B5EF4-FFF2-40B4-BE49-F238E27FC236}">
                <a16:creationId xmlns:a16="http://schemas.microsoft.com/office/drawing/2014/main" id="{47CBFB09-FD4C-4538-823D-2B4DAF3B5386}"/>
              </a:ext>
            </a:extLst>
          </p:cNvPr>
          <p:cNvPicPr>
            <a:picLocks noChangeAspect="1"/>
          </p:cNvPicPr>
          <p:nvPr/>
        </p:nvPicPr>
        <p:blipFill>
          <a:blip r:embed="rId4"/>
          <a:stretch>
            <a:fillRect/>
          </a:stretch>
        </p:blipFill>
        <p:spPr>
          <a:xfrm>
            <a:off x="5076056" y="3821982"/>
            <a:ext cx="3855638" cy="2917278"/>
          </a:xfrm>
          <a:prstGeom prst="rect">
            <a:avLst/>
          </a:prstGeom>
        </p:spPr>
      </p:pic>
    </p:spTree>
    <p:extLst>
      <p:ext uri="{BB962C8B-B14F-4D97-AF65-F5344CB8AC3E}">
        <p14:creationId xmlns:p14="http://schemas.microsoft.com/office/powerpoint/2010/main" val="373929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9004E-5161-4BC4-B120-0A2A9E53A64C}"/>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B4E580F0-D0A2-4C38-8780-37E4B93F3D56}"/>
              </a:ext>
            </a:extLst>
          </p:cNvPr>
          <p:cNvSpPr>
            <a:spLocks noGrp="1"/>
          </p:cNvSpPr>
          <p:nvPr>
            <p:ph idx="1"/>
          </p:nvPr>
        </p:nvSpPr>
        <p:spPr/>
        <p:txBody>
          <a:bodyPr/>
          <a:lstStyle/>
          <a:p>
            <a:pPr marL="0" indent="0">
              <a:buNone/>
            </a:pPr>
            <a:r>
              <a:rPr lang="en-US" altLang="zh-CN" dirty="0"/>
              <a:t>Bayesian Learning of BN: Prior Assumptions</a:t>
            </a:r>
            <a:endParaRPr lang="zh-CN" altLang="en-US" dirty="0"/>
          </a:p>
          <a:p>
            <a:pPr marL="0" indent="0">
              <a:buNone/>
            </a:pPr>
            <a:endParaRPr lang="zh-CN" altLang="en-US" dirty="0"/>
          </a:p>
        </p:txBody>
      </p:sp>
      <p:pic>
        <p:nvPicPr>
          <p:cNvPr id="5" name="图片 4">
            <a:extLst>
              <a:ext uri="{FF2B5EF4-FFF2-40B4-BE49-F238E27FC236}">
                <a16:creationId xmlns:a16="http://schemas.microsoft.com/office/drawing/2014/main" id="{B0F68670-83F1-4B70-BE1F-06252155FC07}"/>
              </a:ext>
            </a:extLst>
          </p:cNvPr>
          <p:cNvPicPr>
            <a:picLocks noChangeAspect="1"/>
          </p:cNvPicPr>
          <p:nvPr/>
        </p:nvPicPr>
        <p:blipFill>
          <a:blip r:embed="rId2"/>
          <a:stretch>
            <a:fillRect/>
          </a:stretch>
        </p:blipFill>
        <p:spPr>
          <a:xfrm>
            <a:off x="3059832" y="2348880"/>
            <a:ext cx="1919447" cy="1245646"/>
          </a:xfrm>
          <a:prstGeom prst="rect">
            <a:avLst/>
          </a:prstGeom>
        </p:spPr>
      </p:pic>
      <p:pic>
        <p:nvPicPr>
          <p:cNvPr id="4" name="图片 3">
            <a:extLst>
              <a:ext uri="{FF2B5EF4-FFF2-40B4-BE49-F238E27FC236}">
                <a16:creationId xmlns:a16="http://schemas.microsoft.com/office/drawing/2014/main" id="{73829CEB-3E1E-4AA0-9633-EA386C4F873B}"/>
              </a:ext>
            </a:extLst>
          </p:cNvPr>
          <p:cNvPicPr>
            <a:picLocks noChangeAspect="1"/>
          </p:cNvPicPr>
          <p:nvPr/>
        </p:nvPicPr>
        <p:blipFill>
          <a:blip r:embed="rId3"/>
          <a:stretch>
            <a:fillRect/>
          </a:stretch>
        </p:blipFill>
        <p:spPr>
          <a:xfrm>
            <a:off x="529208" y="3645024"/>
            <a:ext cx="6131024" cy="2241906"/>
          </a:xfrm>
          <a:prstGeom prst="rect">
            <a:avLst/>
          </a:prstGeom>
        </p:spPr>
      </p:pic>
    </p:spTree>
    <p:extLst>
      <p:ext uri="{BB962C8B-B14F-4D97-AF65-F5344CB8AC3E}">
        <p14:creationId xmlns:p14="http://schemas.microsoft.com/office/powerpoint/2010/main" val="421895447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D6867-6B4C-4563-85A6-3446083FCF6F}"/>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14C64977-5FDC-4A04-A911-7B2549B8AFFB}"/>
              </a:ext>
            </a:extLst>
          </p:cNvPr>
          <p:cNvSpPr>
            <a:spLocks noGrp="1"/>
          </p:cNvSpPr>
          <p:nvPr>
            <p:ph idx="1"/>
          </p:nvPr>
        </p:nvSpPr>
        <p:spPr/>
        <p:txBody>
          <a:bodyPr/>
          <a:lstStyle/>
          <a:p>
            <a:r>
              <a:rPr lang="en-US" altLang="zh-CN" dirty="0"/>
              <a:t>Plate Notation</a:t>
            </a:r>
            <a:endParaRPr lang="zh-CN" altLang="en-US" dirty="0"/>
          </a:p>
        </p:txBody>
      </p:sp>
      <p:pic>
        <p:nvPicPr>
          <p:cNvPr id="4" name="图片 3">
            <a:extLst>
              <a:ext uri="{FF2B5EF4-FFF2-40B4-BE49-F238E27FC236}">
                <a16:creationId xmlns:a16="http://schemas.microsoft.com/office/drawing/2014/main" id="{87D28A1F-9008-4C71-A1D3-47E5F1D547E8}"/>
              </a:ext>
            </a:extLst>
          </p:cNvPr>
          <p:cNvPicPr>
            <a:picLocks noChangeAspect="1"/>
          </p:cNvPicPr>
          <p:nvPr/>
        </p:nvPicPr>
        <p:blipFill>
          <a:blip r:embed="rId2"/>
          <a:stretch>
            <a:fillRect/>
          </a:stretch>
        </p:blipFill>
        <p:spPr>
          <a:xfrm>
            <a:off x="611560" y="2348880"/>
            <a:ext cx="6336704" cy="3479958"/>
          </a:xfrm>
          <a:prstGeom prst="rect">
            <a:avLst/>
          </a:prstGeom>
        </p:spPr>
      </p:pic>
    </p:spTree>
    <p:extLst>
      <p:ext uri="{BB962C8B-B14F-4D97-AF65-F5344CB8AC3E}">
        <p14:creationId xmlns:p14="http://schemas.microsoft.com/office/powerpoint/2010/main" val="30543850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089EF-FFB6-4628-AD05-1B21DD69A356}"/>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EF5B4BAC-9CCA-4A6E-A551-80562D48D31A}"/>
              </a:ext>
            </a:extLst>
          </p:cNvPr>
          <p:cNvSpPr>
            <a:spLocks noGrp="1"/>
          </p:cNvSpPr>
          <p:nvPr>
            <p:ph idx="1"/>
          </p:nvPr>
        </p:nvSpPr>
        <p:spPr/>
        <p:txBody>
          <a:bodyPr>
            <a:normAutofit/>
          </a:bodyPr>
          <a:lstStyle/>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Bayesian Learning of BN – Prior Assumptions</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34BCBFE-7593-42B6-BE77-80B0564AFBBF}"/>
              </a:ext>
            </a:extLst>
          </p:cNvPr>
          <p:cNvPicPr>
            <a:picLocks noChangeAspect="1"/>
          </p:cNvPicPr>
          <p:nvPr/>
        </p:nvPicPr>
        <p:blipFill>
          <a:blip r:embed="rId2"/>
          <a:stretch>
            <a:fillRect/>
          </a:stretch>
        </p:blipFill>
        <p:spPr>
          <a:xfrm>
            <a:off x="499609" y="2204864"/>
            <a:ext cx="5368535" cy="1126558"/>
          </a:xfrm>
          <a:prstGeom prst="rect">
            <a:avLst/>
          </a:prstGeom>
        </p:spPr>
      </p:pic>
      <p:pic>
        <p:nvPicPr>
          <p:cNvPr id="7" name="图片 6">
            <a:extLst>
              <a:ext uri="{FF2B5EF4-FFF2-40B4-BE49-F238E27FC236}">
                <a16:creationId xmlns:a16="http://schemas.microsoft.com/office/drawing/2014/main" id="{4DF30929-8295-4676-AE2C-965E6307FBC8}"/>
              </a:ext>
            </a:extLst>
          </p:cNvPr>
          <p:cNvPicPr>
            <a:picLocks noChangeAspect="1"/>
          </p:cNvPicPr>
          <p:nvPr/>
        </p:nvPicPr>
        <p:blipFill>
          <a:blip r:embed="rId3"/>
          <a:stretch>
            <a:fillRect/>
          </a:stretch>
        </p:blipFill>
        <p:spPr>
          <a:xfrm>
            <a:off x="534379" y="3429000"/>
            <a:ext cx="6989949" cy="2120546"/>
          </a:xfrm>
          <a:prstGeom prst="rect">
            <a:avLst/>
          </a:prstGeom>
        </p:spPr>
      </p:pic>
      <p:pic>
        <p:nvPicPr>
          <p:cNvPr id="4" name="图片 3">
            <a:extLst>
              <a:ext uri="{FF2B5EF4-FFF2-40B4-BE49-F238E27FC236}">
                <a16:creationId xmlns:a16="http://schemas.microsoft.com/office/drawing/2014/main" id="{26C3AF3D-033E-43FA-B180-EC85C1A1227F}"/>
              </a:ext>
            </a:extLst>
          </p:cNvPr>
          <p:cNvPicPr>
            <a:picLocks noChangeAspect="1"/>
          </p:cNvPicPr>
          <p:nvPr/>
        </p:nvPicPr>
        <p:blipFill>
          <a:blip r:embed="rId4"/>
          <a:stretch>
            <a:fillRect/>
          </a:stretch>
        </p:blipFill>
        <p:spPr>
          <a:xfrm>
            <a:off x="7137966" y="1600200"/>
            <a:ext cx="2006033" cy="2980928"/>
          </a:xfrm>
          <a:prstGeom prst="rect">
            <a:avLst/>
          </a:prstGeom>
        </p:spPr>
      </p:pic>
      <p:pic>
        <p:nvPicPr>
          <p:cNvPr id="8" name="图片 7">
            <a:extLst>
              <a:ext uri="{FF2B5EF4-FFF2-40B4-BE49-F238E27FC236}">
                <a16:creationId xmlns:a16="http://schemas.microsoft.com/office/drawing/2014/main" id="{0E8BFAB4-1A40-49FA-9DB7-CCB8A0ECE13D}"/>
              </a:ext>
            </a:extLst>
          </p:cNvPr>
          <p:cNvPicPr>
            <a:picLocks noChangeAspect="1"/>
          </p:cNvPicPr>
          <p:nvPr/>
        </p:nvPicPr>
        <p:blipFill>
          <a:blip r:embed="rId5"/>
          <a:stretch>
            <a:fillRect/>
          </a:stretch>
        </p:blipFill>
        <p:spPr>
          <a:xfrm>
            <a:off x="534379" y="5849018"/>
            <a:ext cx="6413885" cy="734344"/>
          </a:xfrm>
          <a:prstGeom prst="rect">
            <a:avLst/>
          </a:prstGeom>
        </p:spPr>
      </p:pic>
    </p:spTree>
    <p:extLst>
      <p:ext uri="{BB962C8B-B14F-4D97-AF65-F5344CB8AC3E}">
        <p14:creationId xmlns:p14="http://schemas.microsoft.com/office/powerpoint/2010/main" val="146680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t>Example - 7</a:t>
            </a:r>
            <a:r>
              <a:rPr lang="zh-CN" altLang="en-US" dirty="0"/>
              <a:t>：</a:t>
            </a:r>
            <a:r>
              <a:rPr lang="en-US" altLang="zh-CN" dirty="0"/>
              <a:t>Naïve Bayes (NB)</a:t>
            </a:r>
            <a:endParaRPr lang="zh-CN" altLang="en-US" b="1" dirty="0">
              <a:solidFill>
                <a:srgbClr val="0000FF"/>
              </a:solidFill>
            </a:endParaRPr>
          </a:p>
          <a:p>
            <a:endParaRPr lang="zh-CN" altLang="en-US" dirty="0"/>
          </a:p>
        </p:txBody>
      </p:sp>
      <p:pic>
        <p:nvPicPr>
          <p:cNvPr id="4" name="图片 3"/>
          <p:cNvPicPr>
            <a:picLocks noChangeAspect="1"/>
          </p:cNvPicPr>
          <p:nvPr/>
        </p:nvPicPr>
        <p:blipFill>
          <a:blip r:embed="rId3"/>
          <a:stretch>
            <a:fillRect/>
          </a:stretch>
        </p:blipFill>
        <p:spPr>
          <a:xfrm>
            <a:off x="6149156" y="1054603"/>
            <a:ext cx="2530624" cy="1985953"/>
          </a:xfrm>
          <a:prstGeom prst="rect">
            <a:avLst/>
          </a:prstGeom>
        </p:spPr>
      </p:pic>
      <p:pic>
        <p:nvPicPr>
          <p:cNvPr id="5" name="图片 4"/>
          <p:cNvPicPr>
            <a:picLocks noChangeAspect="1"/>
          </p:cNvPicPr>
          <p:nvPr/>
        </p:nvPicPr>
        <p:blipFill>
          <a:blip r:embed="rId4"/>
          <a:stretch>
            <a:fillRect/>
          </a:stretch>
        </p:blipFill>
        <p:spPr>
          <a:xfrm>
            <a:off x="0" y="3223118"/>
            <a:ext cx="9144000" cy="3634882"/>
          </a:xfrm>
          <a:prstGeom prst="rect">
            <a:avLst/>
          </a:prstGeom>
        </p:spPr>
      </p:pic>
    </p:spTree>
    <p:extLst>
      <p:ext uri="{BB962C8B-B14F-4D97-AF65-F5344CB8AC3E}">
        <p14:creationId xmlns:p14="http://schemas.microsoft.com/office/powerpoint/2010/main" val="69005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C4F1BA-BB2F-4D89-A40D-3A0EBAADB0A9}"/>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2C9AC7F4-E612-47E8-BC11-0393199CDD4C}"/>
              </a:ext>
            </a:extLst>
          </p:cNvPr>
          <p:cNvSpPr>
            <a:spLocks noGrp="1"/>
          </p:cNvSpPr>
          <p:nvPr>
            <p:ph idx="1"/>
          </p:nvPr>
        </p:nvSpPr>
        <p:spPr>
          <a:xfrm>
            <a:off x="457200" y="1600200"/>
            <a:ext cx="8229600" cy="4525963"/>
          </a:xfrm>
        </p:spPr>
        <p:txBody>
          <a:bodyPr/>
          <a:lstStyle/>
          <a:p>
            <a:r>
              <a:rPr lang="en-US" altLang="zh-CN" dirty="0"/>
              <a:t>Look at the first part</a:t>
            </a:r>
            <a:endParaRPr lang="zh-CN" altLang="en-US" dirty="0"/>
          </a:p>
        </p:txBody>
      </p:sp>
      <p:pic>
        <p:nvPicPr>
          <p:cNvPr id="4" name="图片 3">
            <a:extLst>
              <a:ext uri="{FF2B5EF4-FFF2-40B4-BE49-F238E27FC236}">
                <a16:creationId xmlns:a16="http://schemas.microsoft.com/office/drawing/2014/main" id="{B05169B6-7BA6-4F25-BB6D-1F5D24274943}"/>
              </a:ext>
            </a:extLst>
          </p:cNvPr>
          <p:cNvPicPr>
            <a:picLocks noChangeAspect="1"/>
          </p:cNvPicPr>
          <p:nvPr/>
        </p:nvPicPr>
        <p:blipFill>
          <a:blip r:embed="rId2"/>
          <a:stretch>
            <a:fillRect/>
          </a:stretch>
        </p:blipFill>
        <p:spPr>
          <a:xfrm>
            <a:off x="457200" y="2204865"/>
            <a:ext cx="7499176" cy="1667046"/>
          </a:xfrm>
          <a:prstGeom prst="rect">
            <a:avLst/>
          </a:prstGeom>
        </p:spPr>
      </p:pic>
      <p:pic>
        <p:nvPicPr>
          <p:cNvPr id="6" name="图片 5">
            <a:extLst>
              <a:ext uri="{FF2B5EF4-FFF2-40B4-BE49-F238E27FC236}">
                <a16:creationId xmlns:a16="http://schemas.microsoft.com/office/drawing/2014/main" id="{F8D8C273-192A-4110-93BF-33E5577C7A25}"/>
              </a:ext>
            </a:extLst>
          </p:cNvPr>
          <p:cNvPicPr>
            <a:picLocks noChangeAspect="1"/>
          </p:cNvPicPr>
          <p:nvPr/>
        </p:nvPicPr>
        <p:blipFill>
          <a:blip r:embed="rId3"/>
          <a:stretch>
            <a:fillRect/>
          </a:stretch>
        </p:blipFill>
        <p:spPr>
          <a:xfrm>
            <a:off x="539552" y="4004181"/>
            <a:ext cx="6768751" cy="931431"/>
          </a:xfrm>
          <a:prstGeom prst="rect">
            <a:avLst/>
          </a:prstGeom>
        </p:spPr>
      </p:pic>
      <p:pic>
        <p:nvPicPr>
          <p:cNvPr id="7" name="图片 6">
            <a:extLst>
              <a:ext uri="{FF2B5EF4-FFF2-40B4-BE49-F238E27FC236}">
                <a16:creationId xmlns:a16="http://schemas.microsoft.com/office/drawing/2014/main" id="{3B3491B0-1681-43D8-A17D-96FE1B04E7FF}"/>
              </a:ext>
            </a:extLst>
          </p:cNvPr>
          <p:cNvPicPr>
            <a:picLocks noChangeAspect="1"/>
          </p:cNvPicPr>
          <p:nvPr/>
        </p:nvPicPr>
        <p:blipFill>
          <a:blip r:embed="rId3"/>
          <a:stretch>
            <a:fillRect/>
          </a:stretch>
        </p:blipFill>
        <p:spPr>
          <a:xfrm>
            <a:off x="555093" y="5122788"/>
            <a:ext cx="6768752" cy="931431"/>
          </a:xfrm>
          <a:prstGeom prst="rect">
            <a:avLst/>
          </a:prstGeom>
        </p:spPr>
      </p:pic>
    </p:spTree>
    <p:extLst>
      <p:ext uri="{BB962C8B-B14F-4D97-AF65-F5344CB8AC3E}">
        <p14:creationId xmlns:p14="http://schemas.microsoft.com/office/powerpoint/2010/main" val="140140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317DF-8102-40A5-9419-CA73C9542F05}"/>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D2B6CB64-6A50-4B19-BC5A-7BE7702E51BB}"/>
              </a:ext>
            </a:extLst>
          </p:cNvPr>
          <p:cNvSpPr>
            <a:spLocks noGrp="1"/>
          </p:cNvSpPr>
          <p:nvPr>
            <p:ph idx="1"/>
          </p:nvPr>
        </p:nvSpPr>
        <p:spPr/>
        <p:txBody>
          <a:bodyPr/>
          <a:lstStyle/>
          <a:p>
            <a:r>
              <a:rPr lang="en-US" altLang="zh-CN" dirty="0"/>
              <a:t>Beta Distribution</a:t>
            </a:r>
            <a:endParaRPr lang="zh-CN" altLang="en-US" dirty="0"/>
          </a:p>
        </p:txBody>
      </p:sp>
      <p:pic>
        <p:nvPicPr>
          <p:cNvPr id="4" name="图片 3">
            <a:extLst>
              <a:ext uri="{FF2B5EF4-FFF2-40B4-BE49-F238E27FC236}">
                <a16:creationId xmlns:a16="http://schemas.microsoft.com/office/drawing/2014/main" id="{019AAEEE-4496-4ED0-BF92-EBBEAD467045}"/>
              </a:ext>
            </a:extLst>
          </p:cNvPr>
          <p:cNvPicPr>
            <a:picLocks noChangeAspect="1"/>
          </p:cNvPicPr>
          <p:nvPr/>
        </p:nvPicPr>
        <p:blipFill>
          <a:blip r:embed="rId2"/>
          <a:stretch>
            <a:fillRect/>
          </a:stretch>
        </p:blipFill>
        <p:spPr>
          <a:xfrm>
            <a:off x="2411760" y="3013416"/>
            <a:ext cx="4608512" cy="3603932"/>
          </a:xfrm>
          <a:prstGeom prst="rect">
            <a:avLst/>
          </a:prstGeom>
        </p:spPr>
      </p:pic>
      <p:pic>
        <p:nvPicPr>
          <p:cNvPr id="5" name="图片 4">
            <a:extLst>
              <a:ext uri="{FF2B5EF4-FFF2-40B4-BE49-F238E27FC236}">
                <a16:creationId xmlns:a16="http://schemas.microsoft.com/office/drawing/2014/main" id="{C4C79CFA-D7A6-4734-840D-EE19DBDEFDF2}"/>
              </a:ext>
            </a:extLst>
          </p:cNvPr>
          <p:cNvPicPr>
            <a:picLocks noChangeAspect="1"/>
          </p:cNvPicPr>
          <p:nvPr/>
        </p:nvPicPr>
        <p:blipFill>
          <a:blip r:embed="rId3"/>
          <a:stretch>
            <a:fillRect/>
          </a:stretch>
        </p:blipFill>
        <p:spPr>
          <a:xfrm>
            <a:off x="611560" y="2125507"/>
            <a:ext cx="4176464" cy="887909"/>
          </a:xfrm>
          <a:prstGeom prst="rect">
            <a:avLst/>
          </a:prstGeom>
        </p:spPr>
      </p:pic>
    </p:spTree>
    <p:extLst>
      <p:ext uri="{BB962C8B-B14F-4D97-AF65-F5344CB8AC3E}">
        <p14:creationId xmlns:p14="http://schemas.microsoft.com/office/powerpoint/2010/main" val="127575401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74BD3-311F-4493-A3EE-78DA88F13421}"/>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E2758C8E-6CF8-4CF9-85D2-31D38946A7BF}"/>
              </a:ext>
            </a:extLst>
          </p:cNvPr>
          <p:cNvSpPr>
            <a:spLocks noGrp="1"/>
          </p:cNvSpPr>
          <p:nvPr>
            <p:ph idx="1"/>
          </p:nvPr>
        </p:nvSpPr>
        <p:spPr/>
        <p:txBody>
          <a:bodyPr/>
          <a:lstStyle/>
          <a:p>
            <a:r>
              <a:rPr lang="en-US" altLang="zh-CN" dirty="0"/>
              <a:t>Posterior Distribution</a:t>
            </a:r>
          </a:p>
          <a:p>
            <a:endParaRPr lang="zh-CN" altLang="en-US" dirty="0"/>
          </a:p>
        </p:txBody>
      </p:sp>
      <p:pic>
        <p:nvPicPr>
          <p:cNvPr id="4" name="图片 3">
            <a:extLst>
              <a:ext uri="{FF2B5EF4-FFF2-40B4-BE49-F238E27FC236}">
                <a16:creationId xmlns:a16="http://schemas.microsoft.com/office/drawing/2014/main" id="{95BADDDC-7F55-44A4-9845-0DF79D3D36C5}"/>
              </a:ext>
            </a:extLst>
          </p:cNvPr>
          <p:cNvPicPr>
            <a:picLocks noChangeAspect="1"/>
          </p:cNvPicPr>
          <p:nvPr/>
        </p:nvPicPr>
        <p:blipFill>
          <a:blip r:embed="rId2"/>
          <a:stretch>
            <a:fillRect/>
          </a:stretch>
        </p:blipFill>
        <p:spPr>
          <a:xfrm>
            <a:off x="539553" y="2204864"/>
            <a:ext cx="7128791" cy="1006981"/>
          </a:xfrm>
          <a:prstGeom prst="rect">
            <a:avLst/>
          </a:prstGeom>
        </p:spPr>
      </p:pic>
      <p:pic>
        <p:nvPicPr>
          <p:cNvPr id="5" name="图片 4">
            <a:extLst>
              <a:ext uri="{FF2B5EF4-FFF2-40B4-BE49-F238E27FC236}">
                <a16:creationId xmlns:a16="http://schemas.microsoft.com/office/drawing/2014/main" id="{0DE48962-C318-497F-A625-0A698F4C9814}"/>
              </a:ext>
            </a:extLst>
          </p:cNvPr>
          <p:cNvPicPr>
            <a:picLocks noChangeAspect="1"/>
          </p:cNvPicPr>
          <p:nvPr/>
        </p:nvPicPr>
        <p:blipFill>
          <a:blip r:embed="rId3"/>
          <a:stretch>
            <a:fillRect/>
          </a:stretch>
        </p:blipFill>
        <p:spPr>
          <a:xfrm>
            <a:off x="539552" y="3212976"/>
            <a:ext cx="7531925" cy="1944216"/>
          </a:xfrm>
          <a:prstGeom prst="rect">
            <a:avLst/>
          </a:prstGeom>
        </p:spPr>
      </p:pic>
      <p:pic>
        <p:nvPicPr>
          <p:cNvPr id="6" name="图片 5">
            <a:extLst>
              <a:ext uri="{FF2B5EF4-FFF2-40B4-BE49-F238E27FC236}">
                <a16:creationId xmlns:a16="http://schemas.microsoft.com/office/drawing/2014/main" id="{9986A9F0-7DA4-4E2D-9BAE-D659E58D0FD8}"/>
              </a:ext>
            </a:extLst>
          </p:cNvPr>
          <p:cNvPicPr>
            <a:picLocks noChangeAspect="1"/>
          </p:cNvPicPr>
          <p:nvPr/>
        </p:nvPicPr>
        <p:blipFill>
          <a:blip r:embed="rId4"/>
          <a:stretch>
            <a:fillRect/>
          </a:stretch>
        </p:blipFill>
        <p:spPr>
          <a:xfrm>
            <a:off x="539551" y="5113959"/>
            <a:ext cx="7310754" cy="1496689"/>
          </a:xfrm>
          <a:prstGeom prst="rect">
            <a:avLst/>
          </a:prstGeom>
        </p:spPr>
      </p:pic>
    </p:spTree>
    <p:extLst>
      <p:ext uri="{BB962C8B-B14F-4D97-AF65-F5344CB8AC3E}">
        <p14:creationId xmlns:p14="http://schemas.microsoft.com/office/powerpoint/2010/main" val="339893157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98C7F-90A1-4D1B-B668-A2749A24BCAA}"/>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BBEDD0E5-D0BE-4237-92D7-EF6B7B41D0C4}"/>
              </a:ext>
            </a:extLst>
          </p:cNvPr>
          <p:cNvSpPr>
            <a:spLocks noGrp="1"/>
          </p:cNvSpPr>
          <p:nvPr>
            <p:ph idx="1"/>
          </p:nvPr>
        </p:nvSpPr>
        <p:spPr/>
        <p:txBody>
          <a:bodyPr/>
          <a:lstStyle/>
          <a:p>
            <a:r>
              <a:rPr lang="en-US" altLang="zh-CN" dirty="0"/>
              <a:t>Limits: No data – Infinite amount of data</a:t>
            </a:r>
            <a:endParaRPr lang="zh-CN" altLang="en-US" dirty="0"/>
          </a:p>
        </p:txBody>
      </p:sp>
      <p:pic>
        <p:nvPicPr>
          <p:cNvPr id="4" name="图片 3">
            <a:extLst>
              <a:ext uri="{FF2B5EF4-FFF2-40B4-BE49-F238E27FC236}">
                <a16:creationId xmlns:a16="http://schemas.microsoft.com/office/drawing/2014/main" id="{6E1FBB11-BCA2-4D64-A949-3928D6F223E8}"/>
              </a:ext>
            </a:extLst>
          </p:cNvPr>
          <p:cNvPicPr>
            <a:picLocks noChangeAspect="1"/>
          </p:cNvPicPr>
          <p:nvPr/>
        </p:nvPicPr>
        <p:blipFill>
          <a:blip r:embed="rId2"/>
          <a:stretch>
            <a:fillRect/>
          </a:stretch>
        </p:blipFill>
        <p:spPr>
          <a:xfrm>
            <a:off x="539552" y="2281464"/>
            <a:ext cx="7704856" cy="1165100"/>
          </a:xfrm>
          <a:prstGeom prst="rect">
            <a:avLst/>
          </a:prstGeom>
        </p:spPr>
      </p:pic>
      <p:pic>
        <p:nvPicPr>
          <p:cNvPr id="5" name="图片 4">
            <a:extLst>
              <a:ext uri="{FF2B5EF4-FFF2-40B4-BE49-F238E27FC236}">
                <a16:creationId xmlns:a16="http://schemas.microsoft.com/office/drawing/2014/main" id="{11A91652-1C47-4D87-AC74-252963CA8AFA}"/>
              </a:ext>
            </a:extLst>
          </p:cNvPr>
          <p:cNvPicPr>
            <a:picLocks noChangeAspect="1"/>
          </p:cNvPicPr>
          <p:nvPr/>
        </p:nvPicPr>
        <p:blipFill>
          <a:blip r:embed="rId3"/>
          <a:stretch>
            <a:fillRect/>
          </a:stretch>
        </p:blipFill>
        <p:spPr>
          <a:xfrm>
            <a:off x="467977" y="3701920"/>
            <a:ext cx="8064896" cy="1525265"/>
          </a:xfrm>
          <a:prstGeom prst="rect">
            <a:avLst/>
          </a:prstGeom>
        </p:spPr>
      </p:pic>
      <p:pic>
        <p:nvPicPr>
          <p:cNvPr id="6" name="图片 5">
            <a:extLst>
              <a:ext uri="{FF2B5EF4-FFF2-40B4-BE49-F238E27FC236}">
                <a16:creationId xmlns:a16="http://schemas.microsoft.com/office/drawing/2014/main" id="{83542499-BC19-495D-9394-148A9EEEEFC2}"/>
              </a:ext>
            </a:extLst>
          </p:cNvPr>
          <p:cNvPicPr>
            <a:picLocks noChangeAspect="1"/>
          </p:cNvPicPr>
          <p:nvPr/>
        </p:nvPicPr>
        <p:blipFill>
          <a:blip r:embed="rId4"/>
          <a:stretch>
            <a:fillRect/>
          </a:stretch>
        </p:blipFill>
        <p:spPr>
          <a:xfrm>
            <a:off x="539552" y="5373216"/>
            <a:ext cx="4752529" cy="323233"/>
          </a:xfrm>
          <a:prstGeom prst="rect">
            <a:avLst/>
          </a:prstGeom>
        </p:spPr>
      </p:pic>
    </p:spTree>
    <p:extLst>
      <p:ext uri="{BB962C8B-B14F-4D97-AF65-F5344CB8AC3E}">
        <p14:creationId xmlns:p14="http://schemas.microsoft.com/office/powerpoint/2010/main" val="312645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F566E-0165-452D-AF76-7D88F38D6378}"/>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50D49B17-5DF0-4785-BE90-3A62AD9B5EEC}"/>
              </a:ext>
            </a:extLst>
          </p:cNvPr>
          <p:cNvSpPr>
            <a:spLocks noGrp="1"/>
          </p:cNvSpPr>
          <p:nvPr>
            <p:ph idx="1"/>
          </p:nvPr>
        </p:nvSpPr>
        <p:spPr/>
        <p:txBody>
          <a:bodyPr/>
          <a:lstStyle/>
          <a:p>
            <a:r>
              <a:rPr lang="en-US" altLang="zh-CN" dirty="0"/>
              <a:t>Example</a:t>
            </a:r>
            <a:endParaRPr lang="zh-CN" altLang="en-US" dirty="0"/>
          </a:p>
        </p:txBody>
      </p:sp>
      <p:pic>
        <p:nvPicPr>
          <p:cNvPr id="4" name="图片 3">
            <a:extLst>
              <a:ext uri="{FF2B5EF4-FFF2-40B4-BE49-F238E27FC236}">
                <a16:creationId xmlns:a16="http://schemas.microsoft.com/office/drawing/2014/main" id="{DB962D9B-CF5E-4ED6-9B5A-5800D4B183DC}"/>
              </a:ext>
            </a:extLst>
          </p:cNvPr>
          <p:cNvPicPr>
            <a:picLocks noChangeAspect="1"/>
          </p:cNvPicPr>
          <p:nvPr/>
        </p:nvPicPr>
        <p:blipFill>
          <a:blip r:embed="rId2"/>
          <a:stretch>
            <a:fillRect/>
          </a:stretch>
        </p:blipFill>
        <p:spPr>
          <a:xfrm>
            <a:off x="395536" y="2132856"/>
            <a:ext cx="8616937" cy="3124944"/>
          </a:xfrm>
          <a:prstGeom prst="rect">
            <a:avLst/>
          </a:prstGeom>
        </p:spPr>
      </p:pic>
      <p:pic>
        <p:nvPicPr>
          <p:cNvPr id="5" name="图片 4">
            <a:extLst>
              <a:ext uri="{FF2B5EF4-FFF2-40B4-BE49-F238E27FC236}">
                <a16:creationId xmlns:a16="http://schemas.microsoft.com/office/drawing/2014/main" id="{3E138076-A697-4E76-9FD4-D7065F4F1541}"/>
              </a:ext>
            </a:extLst>
          </p:cNvPr>
          <p:cNvPicPr>
            <a:picLocks noChangeAspect="1"/>
          </p:cNvPicPr>
          <p:nvPr/>
        </p:nvPicPr>
        <p:blipFill>
          <a:blip r:embed="rId3"/>
          <a:stretch>
            <a:fillRect/>
          </a:stretch>
        </p:blipFill>
        <p:spPr>
          <a:xfrm>
            <a:off x="1259632" y="3405768"/>
            <a:ext cx="4324820" cy="733397"/>
          </a:xfrm>
          <a:prstGeom prst="rect">
            <a:avLst/>
          </a:prstGeom>
        </p:spPr>
      </p:pic>
      <p:pic>
        <p:nvPicPr>
          <p:cNvPr id="6" name="图片 5">
            <a:extLst>
              <a:ext uri="{FF2B5EF4-FFF2-40B4-BE49-F238E27FC236}">
                <a16:creationId xmlns:a16="http://schemas.microsoft.com/office/drawing/2014/main" id="{7D26D58D-3B30-46D9-97F6-366E601D17FC}"/>
              </a:ext>
            </a:extLst>
          </p:cNvPr>
          <p:cNvPicPr>
            <a:picLocks noChangeAspect="1"/>
          </p:cNvPicPr>
          <p:nvPr/>
        </p:nvPicPr>
        <p:blipFill>
          <a:blip r:embed="rId4"/>
          <a:stretch>
            <a:fillRect/>
          </a:stretch>
        </p:blipFill>
        <p:spPr>
          <a:xfrm>
            <a:off x="539552" y="4440429"/>
            <a:ext cx="4608512" cy="1413277"/>
          </a:xfrm>
          <a:prstGeom prst="rect">
            <a:avLst/>
          </a:prstGeom>
        </p:spPr>
      </p:pic>
    </p:spTree>
    <p:extLst>
      <p:ext uri="{BB962C8B-B14F-4D97-AF65-F5344CB8AC3E}">
        <p14:creationId xmlns:p14="http://schemas.microsoft.com/office/powerpoint/2010/main" val="199947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AFA97-6D9B-460B-84CB-CD27CCF2821B}"/>
              </a:ext>
            </a:extLst>
          </p:cNvPr>
          <p:cNvSpPr>
            <a:spLocks noGrp="1"/>
          </p:cNvSpPr>
          <p:nvPr>
            <p:ph type="title"/>
          </p:nvPr>
        </p:nvSpPr>
        <p:spPr/>
        <p:txBody>
          <a:bodyPr/>
          <a:lstStyle/>
          <a:p>
            <a:r>
              <a:rPr lang="en-US" altLang="zh-CN" dirty="0"/>
              <a:t>3. Learning</a:t>
            </a:r>
            <a:endParaRPr lang="zh-CN" altLang="en-US" dirty="0"/>
          </a:p>
        </p:txBody>
      </p:sp>
      <p:sp>
        <p:nvSpPr>
          <p:cNvPr id="3" name="内容占位符 2">
            <a:extLst>
              <a:ext uri="{FF2B5EF4-FFF2-40B4-BE49-F238E27FC236}">
                <a16:creationId xmlns:a16="http://schemas.microsoft.com/office/drawing/2014/main" id="{DD1131B5-B80B-43C1-976F-E3CF799CA545}"/>
              </a:ext>
            </a:extLst>
          </p:cNvPr>
          <p:cNvSpPr>
            <a:spLocks noGrp="1"/>
          </p:cNvSpPr>
          <p:nvPr>
            <p:ph idx="1"/>
          </p:nvPr>
        </p:nvSpPr>
        <p:spPr>
          <a:xfrm>
            <a:off x="457200" y="1600200"/>
            <a:ext cx="8686800" cy="4525963"/>
          </a:xfrm>
        </p:spPr>
        <p:txBody>
          <a:bodyPr/>
          <a:lstStyle/>
          <a:p>
            <a:pPr>
              <a:buFont typeface="Wingdings" charset="2"/>
              <a:buChar char="n"/>
            </a:pPr>
            <a:r>
              <a:rPr lang="en-US" altLang="zh-CN" dirty="0"/>
              <a:t>Latent </a:t>
            </a:r>
            <a:r>
              <a:rPr lang="en-US" altLang="zh-CN" dirty="0" err="1"/>
              <a:t>Dirichlet</a:t>
            </a:r>
            <a:r>
              <a:rPr lang="en-US" altLang="zh-CN" dirty="0"/>
              <a:t> Allocation (LDA)</a:t>
            </a:r>
          </a:p>
          <a:p>
            <a:pPr>
              <a:buFont typeface="Wingdings" charset="2"/>
              <a:buChar char="n"/>
            </a:pPr>
            <a:r>
              <a:rPr lang="en-US" altLang="zh-CN" b="1" dirty="0">
                <a:solidFill>
                  <a:srgbClr val="FF0000"/>
                </a:solidFill>
              </a:rPr>
              <a:t>Unsupervised</a:t>
            </a:r>
            <a:r>
              <a:rPr lang="en-US" altLang="zh-CN" dirty="0">
                <a:solidFill>
                  <a:srgbClr val="FF0000"/>
                </a:solidFill>
              </a:rPr>
              <a:t> </a:t>
            </a:r>
            <a:r>
              <a:rPr lang="en-US" altLang="zh-CN" b="1" dirty="0">
                <a:solidFill>
                  <a:srgbClr val="0000FF"/>
                </a:solidFill>
              </a:rPr>
              <a:t>Generative</a:t>
            </a:r>
            <a:r>
              <a:rPr lang="en-US" altLang="zh-CN" dirty="0">
                <a:solidFill>
                  <a:srgbClr val="FF0000"/>
                </a:solidFill>
              </a:rPr>
              <a:t> </a:t>
            </a:r>
            <a:r>
              <a:rPr lang="en-US" altLang="zh-CN" dirty="0"/>
              <a:t>Model with </a:t>
            </a:r>
            <a:r>
              <a:rPr lang="en-US" altLang="zh-CN" b="1" dirty="0">
                <a:solidFill>
                  <a:srgbClr val="942092"/>
                </a:solidFill>
              </a:rPr>
              <a:t>Latent</a:t>
            </a:r>
            <a:r>
              <a:rPr lang="en-US" altLang="zh-CN" dirty="0">
                <a:solidFill>
                  <a:srgbClr val="FF0000"/>
                </a:solidFill>
              </a:rPr>
              <a:t> </a:t>
            </a:r>
            <a:r>
              <a:rPr lang="en-US" altLang="zh-CN" dirty="0"/>
              <a:t>Variable</a:t>
            </a:r>
          </a:p>
          <a:p>
            <a:pPr>
              <a:buFont typeface="Wingdings" charset="2"/>
              <a:buChar char="n"/>
            </a:pPr>
            <a:r>
              <a:rPr lang="en-US" altLang="zh-CN" dirty="0"/>
              <a:t>Intuition: Document exhibit multiple topics</a:t>
            </a:r>
            <a:endParaRPr lang="zh-CN" altLang="en-US" dirty="0"/>
          </a:p>
        </p:txBody>
      </p:sp>
    </p:spTree>
    <p:extLst>
      <p:ext uri="{BB962C8B-B14F-4D97-AF65-F5344CB8AC3E}">
        <p14:creationId xmlns:p14="http://schemas.microsoft.com/office/powerpoint/2010/main" val="13379916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25936" y="30480"/>
            <a:ext cx="8788743" cy="6858000"/>
          </a:xfrm>
          <a:prstGeom prst="rect">
            <a:avLst/>
          </a:prstGeom>
        </p:spPr>
      </p:pic>
    </p:spTree>
    <p:extLst>
      <p:ext uri="{BB962C8B-B14F-4D97-AF65-F5344CB8AC3E}">
        <p14:creationId xmlns:p14="http://schemas.microsoft.com/office/powerpoint/2010/main" val="1461665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a:t>What is topic? </a:t>
            </a:r>
            <a:r>
              <a:rPr kumimoji="1" lang="en-US" altLang="zh-CN" dirty="0">
                <a:solidFill>
                  <a:srgbClr val="FF0000"/>
                </a:solidFill>
              </a:rPr>
              <a:t>--word distribution</a:t>
            </a:r>
            <a:endParaRPr kumimoji="1" lang="zh-CN" altLang="en-US" dirty="0">
              <a:solidFill>
                <a:srgbClr val="FF0000"/>
              </a:solidFill>
            </a:endParaRPr>
          </a:p>
        </p:txBody>
      </p:sp>
      <p:sp>
        <p:nvSpPr>
          <p:cNvPr id="3" name="内容占位符 2"/>
          <p:cNvSpPr>
            <a:spLocks noGrp="1"/>
          </p:cNvSpPr>
          <p:nvPr>
            <p:ph idx="1"/>
          </p:nvPr>
        </p:nvSpPr>
        <p:spPr/>
        <p:txBody>
          <a:bodyPr/>
          <a:lstStyle/>
          <a:p>
            <a:pPr>
              <a:buFont typeface="Wingdings" charset="2"/>
              <a:buChar char="ü"/>
            </a:pPr>
            <a:r>
              <a:rPr kumimoji="1" lang="en-US" altLang="zh-CN" dirty="0"/>
              <a:t>Topics are </a:t>
            </a:r>
            <a:r>
              <a:rPr kumimoji="1" lang="en-US" altLang="zh-CN" b="1" dirty="0">
                <a:solidFill>
                  <a:srgbClr val="FF0000"/>
                </a:solidFill>
              </a:rPr>
              <a:t>latent</a:t>
            </a:r>
            <a:r>
              <a:rPr kumimoji="1" lang="en-US" altLang="zh-CN" dirty="0"/>
              <a:t> </a:t>
            </a:r>
            <a:r>
              <a:rPr kumimoji="1" lang="en-US" altLang="zh-CN" dirty="0" err="1"/>
              <a:t>r.v.s</a:t>
            </a:r>
            <a:endParaRPr kumimoji="1" lang="zh-CN" altLang="en-US" dirty="0"/>
          </a:p>
        </p:txBody>
      </p:sp>
      <p:pic>
        <p:nvPicPr>
          <p:cNvPr id="4" name="图片 3"/>
          <p:cNvPicPr>
            <a:picLocks noChangeAspect="1"/>
          </p:cNvPicPr>
          <p:nvPr/>
        </p:nvPicPr>
        <p:blipFill>
          <a:blip r:embed="rId2"/>
          <a:stretch>
            <a:fillRect/>
          </a:stretch>
        </p:blipFill>
        <p:spPr>
          <a:xfrm>
            <a:off x="253752" y="2391296"/>
            <a:ext cx="2159000" cy="1879600"/>
          </a:xfrm>
          <a:prstGeom prst="rect">
            <a:avLst/>
          </a:prstGeom>
        </p:spPr>
      </p:pic>
      <p:pic>
        <p:nvPicPr>
          <p:cNvPr id="5" name="图片 4"/>
          <p:cNvPicPr>
            <a:picLocks noChangeAspect="1"/>
          </p:cNvPicPr>
          <p:nvPr/>
        </p:nvPicPr>
        <p:blipFill>
          <a:blip r:embed="rId3"/>
          <a:stretch>
            <a:fillRect/>
          </a:stretch>
        </p:blipFill>
        <p:spPr>
          <a:xfrm>
            <a:off x="2474900" y="2454796"/>
            <a:ext cx="2133600" cy="1752600"/>
          </a:xfrm>
          <a:prstGeom prst="rect">
            <a:avLst/>
          </a:prstGeom>
        </p:spPr>
      </p:pic>
      <p:pic>
        <p:nvPicPr>
          <p:cNvPr id="6" name="图片 5"/>
          <p:cNvPicPr>
            <a:picLocks noChangeAspect="1"/>
          </p:cNvPicPr>
          <p:nvPr/>
        </p:nvPicPr>
        <p:blipFill>
          <a:blip r:embed="rId4"/>
          <a:stretch>
            <a:fillRect/>
          </a:stretch>
        </p:blipFill>
        <p:spPr>
          <a:xfrm>
            <a:off x="4670648" y="2480196"/>
            <a:ext cx="2108200" cy="1727200"/>
          </a:xfrm>
          <a:prstGeom prst="rect">
            <a:avLst/>
          </a:prstGeom>
        </p:spPr>
      </p:pic>
      <p:pic>
        <p:nvPicPr>
          <p:cNvPr id="7" name="图片 6"/>
          <p:cNvPicPr>
            <a:picLocks noChangeAspect="1"/>
          </p:cNvPicPr>
          <p:nvPr/>
        </p:nvPicPr>
        <p:blipFill>
          <a:blip r:embed="rId5"/>
          <a:stretch>
            <a:fillRect/>
          </a:stretch>
        </p:blipFill>
        <p:spPr>
          <a:xfrm>
            <a:off x="6804248" y="2492896"/>
            <a:ext cx="2108200" cy="1676400"/>
          </a:xfrm>
          <a:prstGeom prst="rect">
            <a:avLst/>
          </a:prstGeom>
        </p:spPr>
      </p:pic>
    </p:spTree>
    <p:extLst>
      <p:ext uri="{BB962C8B-B14F-4D97-AF65-F5344CB8AC3E}">
        <p14:creationId xmlns:p14="http://schemas.microsoft.com/office/powerpoint/2010/main" val="80611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LDA: </a:t>
            </a:r>
            <a:r>
              <a:rPr lang="en-US" altLang="zh-CN" b="1" dirty="0">
                <a:solidFill>
                  <a:srgbClr val="FF0000"/>
                </a:solidFill>
              </a:rPr>
              <a:t>Generative</a:t>
            </a:r>
            <a:r>
              <a:rPr lang="en-US" altLang="zh-CN" dirty="0"/>
              <a:t> Model</a:t>
            </a:r>
            <a:endParaRPr kumimoji="1" lang="zh-CN" altLang="en-US" dirty="0"/>
          </a:p>
        </p:txBody>
      </p:sp>
      <p:sp>
        <p:nvSpPr>
          <p:cNvPr id="3" name="内容占位符 2"/>
          <p:cNvSpPr>
            <a:spLocks noGrp="1"/>
          </p:cNvSpPr>
          <p:nvPr>
            <p:ph idx="1"/>
          </p:nvPr>
        </p:nvSpPr>
        <p:spPr/>
        <p:txBody>
          <a:bodyPr/>
          <a:lstStyle/>
          <a:p>
            <a:pPr>
              <a:lnSpc>
                <a:spcPct val="150000"/>
              </a:lnSpc>
              <a:buFont typeface="Wingdings" charset="2"/>
              <a:buChar char="n"/>
            </a:pPr>
            <a:r>
              <a:rPr lang="en-US" altLang="zh-CN" dirty="0"/>
              <a:t>Each </a:t>
            </a:r>
            <a:r>
              <a:rPr lang="en-US" altLang="zh-CN" dirty="0">
                <a:solidFill>
                  <a:srgbClr val="0000FF"/>
                </a:solidFill>
              </a:rPr>
              <a:t>document</a:t>
            </a:r>
            <a:r>
              <a:rPr lang="en-US" altLang="zh-CN" dirty="0"/>
              <a:t> is a random mixture of corpus-wide </a:t>
            </a:r>
            <a:r>
              <a:rPr lang="en-US" altLang="zh-CN" dirty="0">
                <a:solidFill>
                  <a:srgbClr val="942092"/>
                </a:solidFill>
              </a:rPr>
              <a:t>topics </a:t>
            </a:r>
          </a:p>
          <a:p>
            <a:pPr>
              <a:lnSpc>
                <a:spcPct val="150000"/>
              </a:lnSpc>
              <a:buFont typeface="Wingdings" charset="2"/>
              <a:buChar char="n"/>
            </a:pPr>
            <a:r>
              <a:rPr lang="en-US" altLang="zh-CN" dirty="0"/>
              <a:t>Each </a:t>
            </a:r>
            <a:r>
              <a:rPr lang="en-US" altLang="zh-CN" dirty="0">
                <a:solidFill>
                  <a:srgbClr val="FF0000"/>
                </a:solidFill>
              </a:rPr>
              <a:t>word</a:t>
            </a:r>
            <a:r>
              <a:rPr lang="en-US" altLang="zh-CN" dirty="0"/>
              <a:t> is drawn from one of those </a:t>
            </a:r>
            <a:r>
              <a:rPr lang="en-US" altLang="zh-CN" dirty="0">
                <a:solidFill>
                  <a:srgbClr val="942092"/>
                </a:solidFill>
              </a:rPr>
              <a:t>topics</a:t>
            </a:r>
            <a:r>
              <a:rPr lang="en-US" altLang="zh-CN" dirty="0"/>
              <a:t> </a:t>
            </a:r>
          </a:p>
          <a:p>
            <a:pPr>
              <a:lnSpc>
                <a:spcPct val="150000"/>
              </a:lnSpc>
              <a:buFont typeface="Wingdings" charset="2"/>
              <a:buChar char="n"/>
            </a:pPr>
            <a:r>
              <a:rPr lang="en-US" altLang="zh-CN" dirty="0"/>
              <a:t>In reality, we only observe the documents</a:t>
            </a:r>
          </a:p>
          <a:p>
            <a:pPr>
              <a:lnSpc>
                <a:spcPct val="150000"/>
              </a:lnSpc>
              <a:buFont typeface="Wingdings" charset="2"/>
              <a:buChar char="n"/>
            </a:pPr>
            <a:r>
              <a:rPr lang="en-US" altLang="zh-CN" b="1" dirty="0">
                <a:solidFill>
                  <a:srgbClr val="FF0000"/>
                </a:solidFill>
              </a:rPr>
              <a:t>Our goal </a:t>
            </a:r>
            <a:r>
              <a:rPr lang="en-US" altLang="zh-CN" dirty="0"/>
              <a:t>is to infer the underlying topic structure </a:t>
            </a:r>
          </a:p>
          <a:p>
            <a:pPr>
              <a:lnSpc>
                <a:spcPct val="150000"/>
              </a:lnSpc>
              <a:buFont typeface="Wingdings" charset="2"/>
              <a:buChar char="n"/>
            </a:pPr>
            <a:endParaRPr lang="en-US" altLang="zh-CN" dirty="0"/>
          </a:p>
          <a:p>
            <a:endParaRPr kumimoji="1" lang="zh-CN" altLang="en-US" dirty="0"/>
          </a:p>
        </p:txBody>
      </p:sp>
    </p:spTree>
    <p:extLst>
      <p:ext uri="{BB962C8B-B14F-4D97-AF65-F5344CB8AC3E}">
        <p14:creationId xmlns:p14="http://schemas.microsoft.com/office/powerpoint/2010/main" val="78099523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D0E5F-6058-43B4-94B1-DDA97227691E}"/>
              </a:ext>
            </a:extLst>
          </p:cNvPr>
          <p:cNvSpPr>
            <a:spLocks noGrp="1"/>
          </p:cNvSpPr>
          <p:nvPr>
            <p:ph type="title"/>
          </p:nvPr>
        </p:nvSpPr>
        <p:spPr>
          <a:xfrm>
            <a:off x="14888" y="177102"/>
            <a:ext cx="8229600" cy="1143000"/>
          </a:xfrm>
        </p:spPr>
        <p:txBody>
          <a:bodyPr/>
          <a:lstStyle/>
          <a:p>
            <a:pPr algn="l"/>
            <a:endParaRPr lang="zh-CN" altLang="en-US" dirty="0"/>
          </a:p>
        </p:txBody>
      </p:sp>
      <p:sp>
        <p:nvSpPr>
          <p:cNvPr id="3" name="内容占位符 2">
            <a:extLst>
              <a:ext uri="{FF2B5EF4-FFF2-40B4-BE49-F238E27FC236}">
                <a16:creationId xmlns:a16="http://schemas.microsoft.com/office/drawing/2014/main" id="{1FB1BB51-3C05-4741-9623-23E9B88ACEBE}"/>
              </a:ext>
            </a:extLst>
          </p:cNvPr>
          <p:cNvSpPr>
            <a:spLocks noGrp="1"/>
          </p:cNvSpPr>
          <p:nvPr>
            <p:ph idx="1"/>
          </p:nvPr>
        </p:nvSpPr>
        <p:spPr/>
        <p:txBody>
          <a:bodyPr/>
          <a:lstStyle/>
          <a:p>
            <a:endParaRPr lang="zh-CN" altLang="en-US" dirty="0"/>
          </a:p>
        </p:txBody>
      </p:sp>
      <p:sp>
        <p:nvSpPr>
          <p:cNvPr id="5" name="文本框 4"/>
          <p:cNvSpPr txBox="1"/>
          <p:nvPr/>
        </p:nvSpPr>
        <p:spPr>
          <a:xfrm>
            <a:off x="14888" y="4994469"/>
            <a:ext cx="9129112" cy="1692771"/>
          </a:xfrm>
          <a:prstGeom prst="rect">
            <a:avLst/>
          </a:prstGeom>
          <a:solidFill>
            <a:schemeClr val="accent3">
              <a:lumMod val="40000"/>
              <a:lumOff val="60000"/>
            </a:schemeClr>
          </a:solidFill>
        </p:spPr>
        <p:txBody>
          <a:bodyPr wrap="square" rtlCol="0">
            <a:spAutoFit/>
          </a:bodyPr>
          <a:lstStyle/>
          <a:p>
            <a:pPr marL="342900" indent="-342900">
              <a:buFont typeface="Wingdings" charset="2"/>
              <a:buChar char="l"/>
            </a:pPr>
            <a:endParaRPr lang="en-US" altLang="zh-CN" sz="2600" b="1" dirty="0">
              <a:solidFill>
                <a:srgbClr val="0000FF"/>
              </a:solidFill>
            </a:endParaRPr>
          </a:p>
          <a:p>
            <a:pPr marL="342900" indent="-342900">
              <a:buFont typeface="Wingdings" charset="2"/>
              <a:buChar char="l"/>
            </a:pPr>
            <a:r>
              <a:rPr lang="en-US" altLang="zh-CN" sz="2600" b="1" dirty="0">
                <a:solidFill>
                  <a:srgbClr val="0000FF"/>
                </a:solidFill>
              </a:rPr>
              <a:t>Each document is a random mixture of corpus-wide topics </a:t>
            </a:r>
          </a:p>
          <a:p>
            <a:pPr marL="342900" indent="-342900">
              <a:buFont typeface="Wingdings" charset="2"/>
              <a:buChar char="l"/>
            </a:pPr>
            <a:r>
              <a:rPr lang="en-US" altLang="zh-CN" sz="2600" b="1" dirty="0">
                <a:solidFill>
                  <a:srgbClr val="942092"/>
                </a:solidFill>
              </a:rPr>
              <a:t>Each word is drawn from one of those topics </a:t>
            </a:r>
          </a:p>
          <a:p>
            <a:pPr marL="342900" indent="-342900">
              <a:buFont typeface="Wingdings" charset="2"/>
              <a:buChar char="l"/>
            </a:pPr>
            <a:endParaRPr lang="en-US" altLang="zh-CN" sz="2600" b="1" dirty="0">
              <a:solidFill>
                <a:srgbClr val="942092"/>
              </a:solidFill>
            </a:endParaRPr>
          </a:p>
        </p:txBody>
      </p:sp>
      <p:pic>
        <p:nvPicPr>
          <p:cNvPr id="6" name="图片 5"/>
          <p:cNvPicPr>
            <a:picLocks noChangeAspect="1"/>
          </p:cNvPicPr>
          <p:nvPr/>
        </p:nvPicPr>
        <p:blipFill>
          <a:blip r:embed="rId2"/>
          <a:stretch>
            <a:fillRect/>
          </a:stretch>
        </p:blipFill>
        <p:spPr>
          <a:xfrm>
            <a:off x="24760" y="47478"/>
            <a:ext cx="9144000" cy="4946991"/>
          </a:xfrm>
          <a:prstGeom prst="rect">
            <a:avLst/>
          </a:prstGeom>
        </p:spPr>
      </p:pic>
    </p:spTree>
    <p:extLst>
      <p:ext uri="{BB962C8B-B14F-4D97-AF65-F5344CB8AC3E}">
        <p14:creationId xmlns:p14="http://schemas.microsoft.com/office/powerpoint/2010/main" val="2975817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t>Example - 8</a:t>
            </a:r>
            <a:r>
              <a:rPr lang="zh-CN" altLang="en-US" dirty="0"/>
              <a:t>：</a:t>
            </a:r>
            <a:r>
              <a:rPr lang="en-US" altLang="zh-CN" dirty="0"/>
              <a:t>Latent </a:t>
            </a:r>
            <a:r>
              <a:rPr lang="en-US" altLang="zh-CN" dirty="0" err="1"/>
              <a:t>Dirichlet</a:t>
            </a:r>
            <a:r>
              <a:rPr lang="en-US" altLang="zh-CN" dirty="0"/>
              <a:t> Allocation (LDA)</a:t>
            </a:r>
          </a:p>
          <a:p>
            <a:pPr>
              <a:buFont typeface="Wingdings" panose="05000000000000000000" pitchFamily="2" charset="2"/>
              <a:buChar char="n"/>
            </a:pPr>
            <a:r>
              <a:rPr lang="en-US" altLang="zh-CN" b="1" dirty="0">
                <a:solidFill>
                  <a:srgbClr val="0000FF"/>
                </a:solidFill>
              </a:rPr>
              <a:t>Topic Models</a:t>
            </a:r>
            <a:endParaRPr lang="zh-CN" altLang="en-US" b="1" dirty="0">
              <a:solidFill>
                <a:srgbClr val="0000FF"/>
              </a:solidFill>
            </a:endParaRPr>
          </a:p>
          <a:p>
            <a:endParaRPr lang="zh-CN" altLang="en-US" dirty="0"/>
          </a:p>
        </p:txBody>
      </p:sp>
      <p:pic>
        <p:nvPicPr>
          <p:cNvPr id="4" name="图片 3"/>
          <p:cNvPicPr>
            <a:picLocks noChangeAspect="1"/>
          </p:cNvPicPr>
          <p:nvPr/>
        </p:nvPicPr>
        <p:blipFill>
          <a:blip r:embed="rId3"/>
          <a:stretch>
            <a:fillRect/>
          </a:stretch>
        </p:blipFill>
        <p:spPr>
          <a:xfrm>
            <a:off x="1403648" y="3369169"/>
            <a:ext cx="5652120" cy="2939556"/>
          </a:xfrm>
          <a:prstGeom prst="rect">
            <a:avLst/>
          </a:prstGeom>
        </p:spPr>
      </p:pic>
    </p:spTree>
    <p:extLst>
      <p:ext uri="{BB962C8B-B14F-4D97-AF65-F5344CB8AC3E}">
        <p14:creationId xmlns:p14="http://schemas.microsoft.com/office/powerpoint/2010/main" val="19829982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0C9A6-39C6-4340-A8CE-AA70A66210C2}"/>
              </a:ext>
            </a:extLst>
          </p:cNvPr>
          <p:cNvSpPr>
            <a:spLocks noGrp="1"/>
          </p:cNvSpPr>
          <p:nvPr>
            <p:ph type="title"/>
          </p:nvPr>
        </p:nvSpPr>
        <p:spPr/>
        <p:txBody>
          <a:bodyPr/>
          <a:lstStyle/>
          <a:p>
            <a:pPr algn="l"/>
            <a:r>
              <a:rPr lang="en-US" altLang="zh-CN" dirty="0">
                <a:solidFill>
                  <a:srgbClr val="942092"/>
                </a:solidFill>
              </a:rPr>
              <a:t>The posterior distribution</a:t>
            </a:r>
            <a:endParaRPr lang="zh-CN" altLang="en-US" dirty="0">
              <a:solidFill>
                <a:srgbClr val="942092"/>
              </a:solidFill>
            </a:endParaRPr>
          </a:p>
        </p:txBody>
      </p:sp>
      <p:graphicFrame>
        <p:nvGraphicFramePr>
          <p:cNvPr id="15" name="内容占位符 14"/>
          <p:cNvGraphicFramePr>
            <a:graphicFrameLocks noGrp="1"/>
          </p:cNvGraphicFramePr>
          <p:nvPr>
            <p:ph idx="1"/>
            <p:extLst>
              <p:ext uri="{D42A27DB-BD31-4B8C-83A1-F6EECF244321}">
                <p14:modId xmlns:p14="http://schemas.microsoft.com/office/powerpoint/2010/main" val="32505480"/>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0000"/>
                  </a:ext>
                </a:extLst>
              </a:tr>
              <a:tr h="370840">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1"/>
                  </a:ext>
                </a:extLst>
              </a:tr>
              <a:tr h="370840">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bl>
          </a:graphicData>
        </a:graphic>
      </p:graphicFrame>
      <p:pic>
        <p:nvPicPr>
          <p:cNvPr id="4" name="图片 3"/>
          <p:cNvPicPr>
            <a:picLocks noChangeAspect="1"/>
          </p:cNvPicPr>
          <p:nvPr/>
        </p:nvPicPr>
        <p:blipFill>
          <a:blip r:embed="rId2"/>
          <a:stretch>
            <a:fillRect/>
          </a:stretch>
        </p:blipFill>
        <p:spPr>
          <a:xfrm>
            <a:off x="0" y="1402398"/>
            <a:ext cx="9144000" cy="5054400"/>
          </a:xfrm>
          <a:prstGeom prst="rect">
            <a:avLst/>
          </a:prstGeom>
        </p:spPr>
      </p:pic>
      <p:sp>
        <p:nvSpPr>
          <p:cNvPr id="5" name="矩形 4"/>
          <p:cNvSpPr/>
          <p:nvPr/>
        </p:nvSpPr>
        <p:spPr>
          <a:xfrm>
            <a:off x="7845378" y="3861047"/>
            <a:ext cx="130052" cy="177961"/>
          </a:xfrm>
          <a:prstGeom prst="rect">
            <a:avLst/>
          </a:prstGeom>
          <a:solidFill>
            <a:srgbClr val="942092"/>
          </a:solidFill>
          <a:ln>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306464" y="3687353"/>
            <a:ext cx="102919" cy="35165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068939" y="3534953"/>
            <a:ext cx="144016" cy="5040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6710917" y="4771057"/>
            <a:ext cx="342539" cy="252632"/>
          </a:xfrm>
          <a:prstGeom prst="ellipse">
            <a:avLst/>
          </a:prstGeom>
          <a:solidFill>
            <a:srgbClr val="942092"/>
          </a:solidFill>
          <a:ln>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6732240" y="2496489"/>
            <a:ext cx="504056" cy="39902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6757232" y="3929598"/>
            <a:ext cx="288032" cy="28803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6710917" y="3169267"/>
            <a:ext cx="380662" cy="47403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p:cNvPicPr>
            <a:picLocks noChangeAspect="1"/>
          </p:cNvPicPr>
          <p:nvPr/>
        </p:nvPicPr>
        <p:blipFill>
          <a:blip r:embed="rId3"/>
          <a:stretch>
            <a:fillRect/>
          </a:stretch>
        </p:blipFill>
        <p:spPr>
          <a:xfrm>
            <a:off x="107504" y="2044855"/>
            <a:ext cx="1224136" cy="1065718"/>
          </a:xfrm>
          <a:prstGeom prst="rect">
            <a:avLst/>
          </a:prstGeom>
        </p:spPr>
      </p:pic>
      <p:pic>
        <p:nvPicPr>
          <p:cNvPr id="20" name="图片 19"/>
          <p:cNvPicPr>
            <a:picLocks noChangeAspect="1"/>
          </p:cNvPicPr>
          <p:nvPr/>
        </p:nvPicPr>
        <p:blipFill>
          <a:blip r:embed="rId4"/>
          <a:stretch>
            <a:fillRect/>
          </a:stretch>
        </p:blipFill>
        <p:spPr>
          <a:xfrm>
            <a:off x="80120" y="3110573"/>
            <a:ext cx="1224136" cy="1005540"/>
          </a:xfrm>
          <a:prstGeom prst="rect">
            <a:avLst/>
          </a:prstGeom>
        </p:spPr>
      </p:pic>
      <p:pic>
        <p:nvPicPr>
          <p:cNvPr id="21" name="图片 20"/>
          <p:cNvPicPr>
            <a:picLocks noChangeAspect="1"/>
          </p:cNvPicPr>
          <p:nvPr/>
        </p:nvPicPr>
        <p:blipFill>
          <a:blip r:embed="rId5"/>
          <a:stretch>
            <a:fillRect/>
          </a:stretch>
        </p:blipFill>
        <p:spPr>
          <a:xfrm>
            <a:off x="107112" y="4242034"/>
            <a:ext cx="1222833" cy="1001839"/>
          </a:xfrm>
          <a:prstGeom prst="rect">
            <a:avLst/>
          </a:prstGeom>
        </p:spPr>
      </p:pic>
    </p:spTree>
    <p:extLst>
      <p:ext uri="{BB962C8B-B14F-4D97-AF65-F5344CB8AC3E}">
        <p14:creationId xmlns:p14="http://schemas.microsoft.com/office/powerpoint/2010/main" val="217760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P spid="14"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6D830-C0C5-41E3-B085-99061D35A55B}"/>
              </a:ext>
            </a:extLst>
          </p:cNvPr>
          <p:cNvSpPr>
            <a:spLocks noGrp="1"/>
          </p:cNvSpPr>
          <p:nvPr>
            <p:ph type="title"/>
          </p:nvPr>
        </p:nvSpPr>
        <p:spPr/>
        <p:txBody>
          <a:bodyPr/>
          <a:lstStyle/>
          <a:p>
            <a:pPr algn="l"/>
            <a:r>
              <a:rPr lang="en-US" altLang="zh-CN" b="1" dirty="0"/>
              <a:t>Graphical Model</a:t>
            </a:r>
            <a:endParaRPr lang="zh-CN" altLang="en-US" b="1" dirty="0"/>
          </a:p>
        </p:txBody>
      </p:sp>
      <p:sp>
        <p:nvSpPr>
          <p:cNvPr id="4" name="椭圆 3"/>
          <p:cNvSpPr/>
          <p:nvPr/>
        </p:nvSpPr>
        <p:spPr>
          <a:xfrm>
            <a:off x="4788024" y="3789040"/>
            <a:ext cx="72008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5" name="图片 4"/>
          <p:cNvPicPr>
            <a:picLocks noChangeAspect="1"/>
          </p:cNvPicPr>
          <p:nvPr/>
        </p:nvPicPr>
        <p:blipFill>
          <a:blip r:embed="rId2"/>
          <a:stretch>
            <a:fillRect/>
          </a:stretch>
        </p:blipFill>
        <p:spPr>
          <a:xfrm>
            <a:off x="4776971" y="3681029"/>
            <a:ext cx="757979" cy="720080"/>
          </a:xfrm>
          <a:prstGeom prst="rect">
            <a:avLst/>
          </a:prstGeom>
        </p:spPr>
      </p:pic>
      <p:sp>
        <p:nvSpPr>
          <p:cNvPr id="6" name="椭圆 5"/>
          <p:cNvSpPr/>
          <p:nvPr/>
        </p:nvSpPr>
        <p:spPr>
          <a:xfrm>
            <a:off x="3491880" y="37890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8" name="直线箭头连接符 7"/>
          <p:cNvCxnSpPr/>
          <p:nvPr/>
        </p:nvCxnSpPr>
        <p:spPr>
          <a:xfrm>
            <a:off x="4211960" y="4164142"/>
            <a:ext cx="621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3505193" y="3625048"/>
            <a:ext cx="754490" cy="796407"/>
          </a:xfrm>
          <a:prstGeom prst="rect">
            <a:avLst/>
          </a:prstGeom>
        </p:spPr>
      </p:pic>
      <p:sp>
        <p:nvSpPr>
          <p:cNvPr id="12" name="矩形 11"/>
          <p:cNvSpPr/>
          <p:nvPr/>
        </p:nvSpPr>
        <p:spPr>
          <a:xfrm>
            <a:off x="3275856" y="3645024"/>
            <a:ext cx="2658524"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2034992" y="37890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椭圆 13"/>
          <p:cNvSpPr/>
          <p:nvPr/>
        </p:nvSpPr>
        <p:spPr>
          <a:xfrm>
            <a:off x="334330" y="37890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椭圆 14"/>
          <p:cNvSpPr/>
          <p:nvPr/>
        </p:nvSpPr>
        <p:spPr>
          <a:xfrm>
            <a:off x="8326760" y="3804102"/>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椭圆 15"/>
          <p:cNvSpPr/>
          <p:nvPr/>
        </p:nvSpPr>
        <p:spPr>
          <a:xfrm>
            <a:off x="6980636" y="3804102"/>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7" name="直线箭头连接符 16"/>
          <p:cNvCxnSpPr>
            <a:stCxn id="13" idx="6"/>
            <a:endCxn id="6" idx="2"/>
          </p:cNvCxnSpPr>
          <p:nvPr/>
        </p:nvCxnSpPr>
        <p:spPr>
          <a:xfrm>
            <a:off x="2755072" y="4149080"/>
            <a:ext cx="7368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14" idx="6"/>
            <a:endCxn id="13" idx="2"/>
          </p:cNvCxnSpPr>
          <p:nvPr/>
        </p:nvCxnSpPr>
        <p:spPr>
          <a:xfrm>
            <a:off x="1054410" y="4149080"/>
            <a:ext cx="9805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6" idx="2"/>
            <a:endCxn id="4" idx="6"/>
          </p:cNvCxnSpPr>
          <p:nvPr/>
        </p:nvCxnSpPr>
        <p:spPr>
          <a:xfrm flipH="1" flipV="1">
            <a:off x="5508104" y="4149080"/>
            <a:ext cx="1472532" cy="150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5" idx="2"/>
            <a:endCxn id="16" idx="6"/>
          </p:cNvCxnSpPr>
          <p:nvPr/>
        </p:nvCxnSpPr>
        <p:spPr>
          <a:xfrm flipH="1">
            <a:off x="7700716" y="4164142"/>
            <a:ext cx="6260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559783" y="3356993"/>
            <a:ext cx="4767009" cy="2232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6654460" y="3645023"/>
            <a:ext cx="1373924" cy="14401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6" name="图片 45"/>
          <p:cNvPicPr>
            <a:picLocks noChangeAspect="1"/>
          </p:cNvPicPr>
          <p:nvPr/>
        </p:nvPicPr>
        <p:blipFill>
          <a:blip r:embed="rId4"/>
          <a:stretch>
            <a:fillRect/>
          </a:stretch>
        </p:blipFill>
        <p:spPr>
          <a:xfrm>
            <a:off x="2113939" y="3709257"/>
            <a:ext cx="599306" cy="759121"/>
          </a:xfrm>
          <a:prstGeom prst="rect">
            <a:avLst/>
          </a:prstGeom>
        </p:spPr>
      </p:pic>
      <p:pic>
        <p:nvPicPr>
          <p:cNvPr id="47" name="图片 46"/>
          <p:cNvPicPr>
            <a:picLocks noChangeAspect="1"/>
          </p:cNvPicPr>
          <p:nvPr/>
        </p:nvPicPr>
        <p:blipFill>
          <a:blip r:embed="rId5"/>
          <a:stretch>
            <a:fillRect/>
          </a:stretch>
        </p:blipFill>
        <p:spPr>
          <a:xfrm>
            <a:off x="7066827" y="3696891"/>
            <a:ext cx="633889" cy="802926"/>
          </a:xfrm>
          <a:prstGeom prst="rect">
            <a:avLst/>
          </a:prstGeom>
        </p:spPr>
      </p:pic>
      <p:pic>
        <p:nvPicPr>
          <p:cNvPr id="48" name="图片 47"/>
          <p:cNvPicPr>
            <a:picLocks noChangeAspect="1"/>
          </p:cNvPicPr>
          <p:nvPr/>
        </p:nvPicPr>
        <p:blipFill>
          <a:blip r:embed="rId6"/>
          <a:stretch>
            <a:fillRect/>
          </a:stretch>
        </p:blipFill>
        <p:spPr>
          <a:xfrm>
            <a:off x="426378" y="3936477"/>
            <a:ext cx="580256" cy="531901"/>
          </a:xfrm>
          <a:prstGeom prst="rect">
            <a:avLst/>
          </a:prstGeom>
        </p:spPr>
      </p:pic>
      <p:pic>
        <p:nvPicPr>
          <p:cNvPr id="49" name="图片 48"/>
          <p:cNvPicPr>
            <a:picLocks noChangeAspect="1"/>
          </p:cNvPicPr>
          <p:nvPr/>
        </p:nvPicPr>
        <p:blipFill>
          <a:blip r:embed="rId7"/>
          <a:stretch>
            <a:fillRect/>
          </a:stretch>
        </p:blipFill>
        <p:spPr>
          <a:xfrm>
            <a:off x="8458751" y="3837410"/>
            <a:ext cx="501898" cy="730033"/>
          </a:xfrm>
          <a:prstGeom prst="rect">
            <a:avLst/>
          </a:prstGeom>
        </p:spPr>
      </p:pic>
      <p:pic>
        <p:nvPicPr>
          <p:cNvPr id="50" name="图片 49"/>
          <p:cNvPicPr>
            <a:picLocks noChangeAspect="1"/>
          </p:cNvPicPr>
          <p:nvPr/>
        </p:nvPicPr>
        <p:blipFill>
          <a:blip r:embed="rId8"/>
          <a:stretch>
            <a:fillRect/>
          </a:stretch>
        </p:blipFill>
        <p:spPr>
          <a:xfrm>
            <a:off x="7650453" y="4587780"/>
            <a:ext cx="463544" cy="417190"/>
          </a:xfrm>
          <a:prstGeom prst="rect">
            <a:avLst/>
          </a:prstGeom>
        </p:spPr>
      </p:pic>
      <p:pic>
        <p:nvPicPr>
          <p:cNvPr id="51" name="图片 50"/>
          <p:cNvPicPr>
            <a:picLocks noChangeAspect="1"/>
          </p:cNvPicPr>
          <p:nvPr/>
        </p:nvPicPr>
        <p:blipFill>
          <a:blip r:embed="rId9"/>
          <a:stretch>
            <a:fillRect/>
          </a:stretch>
        </p:blipFill>
        <p:spPr>
          <a:xfrm>
            <a:off x="5294383" y="4453224"/>
            <a:ext cx="586606" cy="631730"/>
          </a:xfrm>
          <a:prstGeom prst="rect">
            <a:avLst/>
          </a:prstGeom>
        </p:spPr>
      </p:pic>
      <p:pic>
        <p:nvPicPr>
          <p:cNvPr id="52" name="图片 51"/>
          <p:cNvPicPr>
            <a:picLocks noChangeAspect="1"/>
          </p:cNvPicPr>
          <p:nvPr/>
        </p:nvPicPr>
        <p:blipFill>
          <a:blip r:embed="rId10"/>
          <a:stretch>
            <a:fillRect/>
          </a:stretch>
        </p:blipFill>
        <p:spPr>
          <a:xfrm>
            <a:off x="5745139" y="5109465"/>
            <a:ext cx="581653" cy="436240"/>
          </a:xfrm>
          <a:prstGeom prst="rect">
            <a:avLst/>
          </a:prstGeom>
        </p:spPr>
      </p:pic>
      <p:sp>
        <p:nvSpPr>
          <p:cNvPr id="57" name="文本框 56"/>
          <p:cNvSpPr txBox="1"/>
          <p:nvPr/>
        </p:nvSpPr>
        <p:spPr>
          <a:xfrm>
            <a:off x="6791711" y="2801450"/>
            <a:ext cx="1097929" cy="523220"/>
          </a:xfrm>
          <a:prstGeom prst="rect">
            <a:avLst/>
          </a:prstGeom>
          <a:noFill/>
        </p:spPr>
        <p:txBody>
          <a:bodyPr wrap="none" rtlCol="0">
            <a:spAutoFit/>
          </a:bodyPr>
          <a:lstStyle/>
          <a:p>
            <a:r>
              <a:rPr kumimoji="1" lang="en-US" altLang="zh-CN" sz="2800" b="1" dirty="0"/>
              <a:t>Topics</a:t>
            </a:r>
            <a:endParaRPr kumimoji="1" lang="zh-CN" altLang="en-US" sz="2800" b="1" dirty="0"/>
          </a:p>
        </p:txBody>
      </p:sp>
      <p:pic>
        <p:nvPicPr>
          <p:cNvPr id="58" name="图片 57"/>
          <p:cNvPicPr>
            <a:picLocks noChangeAspect="1"/>
          </p:cNvPicPr>
          <p:nvPr/>
        </p:nvPicPr>
        <p:blipFill>
          <a:blip r:embed="rId11"/>
          <a:stretch>
            <a:fillRect/>
          </a:stretch>
        </p:blipFill>
        <p:spPr>
          <a:xfrm>
            <a:off x="4470400" y="3352800"/>
            <a:ext cx="203200" cy="152400"/>
          </a:xfrm>
          <a:prstGeom prst="rect">
            <a:avLst/>
          </a:prstGeom>
        </p:spPr>
      </p:pic>
      <p:sp>
        <p:nvSpPr>
          <p:cNvPr id="59" name="文本框 58"/>
          <p:cNvSpPr txBox="1"/>
          <p:nvPr/>
        </p:nvSpPr>
        <p:spPr>
          <a:xfrm>
            <a:off x="624322" y="2046503"/>
            <a:ext cx="2987825" cy="954107"/>
          </a:xfrm>
          <a:prstGeom prst="rect">
            <a:avLst/>
          </a:prstGeom>
          <a:noFill/>
        </p:spPr>
        <p:txBody>
          <a:bodyPr wrap="square" rtlCol="0">
            <a:spAutoFit/>
          </a:bodyPr>
          <a:lstStyle/>
          <a:p>
            <a:r>
              <a:rPr kumimoji="1" lang="en-US" altLang="zh-CN" sz="2800" b="1" dirty="0"/>
              <a:t>Topics Proportions</a:t>
            </a:r>
          </a:p>
          <a:p>
            <a:r>
              <a:rPr kumimoji="1" lang="en-US" altLang="zh-CN" sz="2800" b="1" dirty="0"/>
              <a:t>per document</a:t>
            </a:r>
            <a:endParaRPr kumimoji="1" lang="zh-CN" altLang="en-US" sz="2800" b="1" dirty="0"/>
          </a:p>
        </p:txBody>
      </p:sp>
      <p:sp>
        <p:nvSpPr>
          <p:cNvPr id="60" name="文本框 59"/>
          <p:cNvSpPr txBox="1"/>
          <p:nvPr/>
        </p:nvSpPr>
        <p:spPr>
          <a:xfrm>
            <a:off x="3917647" y="2415392"/>
            <a:ext cx="2987825" cy="523220"/>
          </a:xfrm>
          <a:prstGeom prst="rect">
            <a:avLst/>
          </a:prstGeom>
          <a:noFill/>
        </p:spPr>
        <p:txBody>
          <a:bodyPr wrap="square" rtlCol="0">
            <a:spAutoFit/>
          </a:bodyPr>
          <a:lstStyle/>
          <a:p>
            <a:r>
              <a:rPr kumimoji="1" lang="en-US" altLang="zh-CN" sz="2800" b="1"/>
              <a:t>Observed words</a:t>
            </a:r>
            <a:endParaRPr kumimoji="1" lang="zh-CN" altLang="en-US" sz="2800" b="1" dirty="0"/>
          </a:p>
        </p:txBody>
      </p:sp>
      <p:sp>
        <p:nvSpPr>
          <p:cNvPr id="61" name="文本框 60"/>
          <p:cNvSpPr txBox="1"/>
          <p:nvPr/>
        </p:nvSpPr>
        <p:spPr>
          <a:xfrm>
            <a:off x="171107" y="5867691"/>
            <a:ext cx="2987825" cy="523220"/>
          </a:xfrm>
          <a:prstGeom prst="rect">
            <a:avLst/>
          </a:prstGeom>
          <a:noFill/>
        </p:spPr>
        <p:txBody>
          <a:bodyPr wrap="square" rtlCol="0">
            <a:spAutoFit/>
          </a:bodyPr>
          <a:lstStyle/>
          <a:p>
            <a:r>
              <a:rPr kumimoji="1" lang="en-US" altLang="zh-CN" sz="2800" b="1"/>
              <a:t>Hyper-parameter</a:t>
            </a:r>
            <a:endParaRPr kumimoji="1" lang="zh-CN" altLang="en-US" sz="2800" b="1" dirty="0"/>
          </a:p>
        </p:txBody>
      </p:sp>
      <p:sp>
        <p:nvSpPr>
          <p:cNvPr id="62" name="文本框 61"/>
          <p:cNvSpPr txBox="1"/>
          <p:nvPr/>
        </p:nvSpPr>
        <p:spPr>
          <a:xfrm>
            <a:off x="6388312" y="5809564"/>
            <a:ext cx="2987825" cy="523220"/>
          </a:xfrm>
          <a:prstGeom prst="rect">
            <a:avLst/>
          </a:prstGeom>
          <a:noFill/>
        </p:spPr>
        <p:txBody>
          <a:bodyPr wrap="square" rtlCol="0">
            <a:spAutoFit/>
          </a:bodyPr>
          <a:lstStyle/>
          <a:p>
            <a:r>
              <a:rPr kumimoji="1" lang="en-US" altLang="zh-CN" sz="2800" b="1"/>
              <a:t>Hyper-parameter</a:t>
            </a:r>
            <a:endParaRPr kumimoji="1" lang="zh-CN" altLang="en-US" sz="2800" b="1" dirty="0"/>
          </a:p>
        </p:txBody>
      </p:sp>
    </p:spTree>
    <p:extLst>
      <p:ext uri="{BB962C8B-B14F-4D97-AF65-F5344CB8AC3E}">
        <p14:creationId xmlns:p14="http://schemas.microsoft.com/office/powerpoint/2010/main" val="56440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3" grpId="0" animBg="1"/>
      <p:bldP spid="14" grpId="0" animBg="1"/>
      <p:bldP spid="15" grpId="0" animBg="1"/>
      <p:bldP spid="16" grpId="0" animBg="1"/>
      <p:bldP spid="37" grpId="0" animBg="1"/>
      <p:bldP spid="40"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6D830-C0C5-41E3-B085-99061D35A55B}"/>
              </a:ext>
            </a:extLst>
          </p:cNvPr>
          <p:cNvSpPr>
            <a:spLocks noGrp="1"/>
          </p:cNvSpPr>
          <p:nvPr>
            <p:ph type="title"/>
          </p:nvPr>
        </p:nvSpPr>
        <p:spPr/>
        <p:txBody>
          <a:bodyPr/>
          <a:lstStyle/>
          <a:p>
            <a:pPr algn="l"/>
            <a:r>
              <a:rPr lang="en-US" altLang="zh-CN" b="1" dirty="0"/>
              <a:t>Graphical Model</a:t>
            </a:r>
            <a:endParaRPr lang="zh-CN" altLang="en-US" b="1" dirty="0"/>
          </a:p>
        </p:txBody>
      </p:sp>
      <p:sp>
        <p:nvSpPr>
          <p:cNvPr id="4" name="椭圆 3"/>
          <p:cNvSpPr/>
          <p:nvPr/>
        </p:nvSpPr>
        <p:spPr>
          <a:xfrm>
            <a:off x="4788024" y="3789040"/>
            <a:ext cx="72008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5" name="图片 4"/>
          <p:cNvPicPr>
            <a:picLocks noChangeAspect="1"/>
          </p:cNvPicPr>
          <p:nvPr/>
        </p:nvPicPr>
        <p:blipFill>
          <a:blip r:embed="rId2"/>
          <a:stretch>
            <a:fillRect/>
          </a:stretch>
        </p:blipFill>
        <p:spPr>
          <a:xfrm>
            <a:off x="4776971" y="3681029"/>
            <a:ext cx="757979" cy="720080"/>
          </a:xfrm>
          <a:prstGeom prst="rect">
            <a:avLst/>
          </a:prstGeom>
        </p:spPr>
      </p:pic>
      <p:sp>
        <p:nvSpPr>
          <p:cNvPr id="6" name="椭圆 5"/>
          <p:cNvSpPr/>
          <p:nvPr/>
        </p:nvSpPr>
        <p:spPr>
          <a:xfrm>
            <a:off x="3491880" y="37890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8" name="直线箭头连接符 7"/>
          <p:cNvCxnSpPr/>
          <p:nvPr/>
        </p:nvCxnSpPr>
        <p:spPr>
          <a:xfrm>
            <a:off x="4211960" y="4164142"/>
            <a:ext cx="621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3505193" y="3625048"/>
            <a:ext cx="754490" cy="796407"/>
          </a:xfrm>
          <a:prstGeom prst="rect">
            <a:avLst/>
          </a:prstGeom>
        </p:spPr>
      </p:pic>
      <p:sp>
        <p:nvSpPr>
          <p:cNvPr id="12" name="矩形 11"/>
          <p:cNvSpPr/>
          <p:nvPr/>
        </p:nvSpPr>
        <p:spPr>
          <a:xfrm>
            <a:off x="3275856" y="3645024"/>
            <a:ext cx="2658524"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2034992" y="37890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椭圆 13"/>
          <p:cNvSpPr/>
          <p:nvPr/>
        </p:nvSpPr>
        <p:spPr>
          <a:xfrm>
            <a:off x="334330" y="37890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椭圆 14"/>
          <p:cNvSpPr/>
          <p:nvPr/>
        </p:nvSpPr>
        <p:spPr>
          <a:xfrm>
            <a:off x="8326760" y="3804102"/>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椭圆 15"/>
          <p:cNvSpPr/>
          <p:nvPr/>
        </p:nvSpPr>
        <p:spPr>
          <a:xfrm>
            <a:off x="6980636" y="3804102"/>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7" name="直线箭头连接符 16"/>
          <p:cNvCxnSpPr>
            <a:stCxn id="13" idx="6"/>
            <a:endCxn id="6" idx="2"/>
          </p:cNvCxnSpPr>
          <p:nvPr/>
        </p:nvCxnSpPr>
        <p:spPr>
          <a:xfrm>
            <a:off x="2755072" y="4149080"/>
            <a:ext cx="7368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14" idx="6"/>
            <a:endCxn id="13" idx="2"/>
          </p:cNvCxnSpPr>
          <p:nvPr/>
        </p:nvCxnSpPr>
        <p:spPr>
          <a:xfrm>
            <a:off x="1054410" y="4149080"/>
            <a:ext cx="9805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6" idx="2"/>
            <a:endCxn id="4" idx="6"/>
          </p:cNvCxnSpPr>
          <p:nvPr/>
        </p:nvCxnSpPr>
        <p:spPr>
          <a:xfrm flipH="1" flipV="1">
            <a:off x="5508104" y="4149080"/>
            <a:ext cx="1472532" cy="150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5" idx="2"/>
            <a:endCxn id="16" idx="6"/>
          </p:cNvCxnSpPr>
          <p:nvPr/>
        </p:nvCxnSpPr>
        <p:spPr>
          <a:xfrm flipH="1">
            <a:off x="7700716" y="4164142"/>
            <a:ext cx="6260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559783" y="3356993"/>
            <a:ext cx="4767009" cy="2232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6654460" y="3645023"/>
            <a:ext cx="1373924" cy="14401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6" name="图片 45"/>
          <p:cNvPicPr>
            <a:picLocks noChangeAspect="1"/>
          </p:cNvPicPr>
          <p:nvPr/>
        </p:nvPicPr>
        <p:blipFill>
          <a:blip r:embed="rId4"/>
          <a:stretch>
            <a:fillRect/>
          </a:stretch>
        </p:blipFill>
        <p:spPr>
          <a:xfrm>
            <a:off x="2113939" y="3709257"/>
            <a:ext cx="599306" cy="759121"/>
          </a:xfrm>
          <a:prstGeom prst="rect">
            <a:avLst/>
          </a:prstGeom>
        </p:spPr>
      </p:pic>
      <p:pic>
        <p:nvPicPr>
          <p:cNvPr id="47" name="图片 46"/>
          <p:cNvPicPr>
            <a:picLocks noChangeAspect="1"/>
          </p:cNvPicPr>
          <p:nvPr/>
        </p:nvPicPr>
        <p:blipFill>
          <a:blip r:embed="rId5"/>
          <a:stretch>
            <a:fillRect/>
          </a:stretch>
        </p:blipFill>
        <p:spPr>
          <a:xfrm>
            <a:off x="7066827" y="3696891"/>
            <a:ext cx="633889" cy="802926"/>
          </a:xfrm>
          <a:prstGeom prst="rect">
            <a:avLst/>
          </a:prstGeom>
        </p:spPr>
      </p:pic>
      <p:pic>
        <p:nvPicPr>
          <p:cNvPr id="48" name="图片 47"/>
          <p:cNvPicPr>
            <a:picLocks noChangeAspect="1"/>
          </p:cNvPicPr>
          <p:nvPr/>
        </p:nvPicPr>
        <p:blipFill>
          <a:blip r:embed="rId6"/>
          <a:stretch>
            <a:fillRect/>
          </a:stretch>
        </p:blipFill>
        <p:spPr>
          <a:xfrm>
            <a:off x="426378" y="3936477"/>
            <a:ext cx="580256" cy="531901"/>
          </a:xfrm>
          <a:prstGeom prst="rect">
            <a:avLst/>
          </a:prstGeom>
        </p:spPr>
      </p:pic>
      <p:pic>
        <p:nvPicPr>
          <p:cNvPr id="49" name="图片 48"/>
          <p:cNvPicPr>
            <a:picLocks noChangeAspect="1"/>
          </p:cNvPicPr>
          <p:nvPr/>
        </p:nvPicPr>
        <p:blipFill>
          <a:blip r:embed="rId7"/>
          <a:stretch>
            <a:fillRect/>
          </a:stretch>
        </p:blipFill>
        <p:spPr>
          <a:xfrm>
            <a:off x="8458751" y="3837410"/>
            <a:ext cx="501898" cy="730033"/>
          </a:xfrm>
          <a:prstGeom prst="rect">
            <a:avLst/>
          </a:prstGeom>
        </p:spPr>
      </p:pic>
      <p:pic>
        <p:nvPicPr>
          <p:cNvPr id="50" name="图片 49"/>
          <p:cNvPicPr>
            <a:picLocks noChangeAspect="1"/>
          </p:cNvPicPr>
          <p:nvPr/>
        </p:nvPicPr>
        <p:blipFill>
          <a:blip r:embed="rId8"/>
          <a:stretch>
            <a:fillRect/>
          </a:stretch>
        </p:blipFill>
        <p:spPr>
          <a:xfrm>
            <a:off x="7650453" y="4587780"/>
            <a:ext cx="463544" cy="417190"/>
          </a:xfrm>
          <a:prstGeom prst="rect">
            <a:avLst/>
          </a:prstGeom>
        </p:spPr>
      </p:pic>
      <p:pic>
        <p:nvPicPr>
          <p:cNvPr id="51" name="图片 50"/>
          <p:cNvPicPr>
            <a:picLocks noChangeAspect="1"/>
          </p:cNvPicPr>
          <p:nvPr/>
        </p:nvPicPr>
        <p:blipFill>
          <a:blip r:embed="rId9"/>
          <a:stretch>
            <a:fillRect/>
          </a:stretch>
        </p:blipFill>
        <p:spPr>
          <a:xfrm>
            <a:off x="5294383" y="4453224"/>
            <a:ext cx="586606" cy="631730"/>
          </a:xfrm>
          <a:prstGeom prst="rect">
            <a:avLst/>
          </a:prstGeom>
        </p:spPr>
      </p:pic>
      <p:pic>
        <p:nvPicPr>
          <p:cNvPr id="52" name="图片 51"/>
          <p:cNvPicPr>
            <a:picLocks noChangeAspect="1"/>
          </p:cNvPicPr>
          <p:nvPr/>
        </p:nvPicPr>
        <p:blipFill>
          <a:blip r:embed="rId10"/>
          <a:stretch>
            <a:fillRect/>
          </a:stretch>
        </p:blipFill>
        <p:spPr>
          <a:xfrm>
            <a:off x="5745139" y="5109465"/>
            <a:ext cx="581653" cy="436240"/>
          </a:xfrm>
          <a:prstGeom prst="rect">
            <a:avLst/>
          </a:prstGeom>
        </p:spPr>
      </p:pic>
      <p:sp>
        <p:nvSpPr>
          <p:cNvPr id="57" name="文本框 56"/>
          <p:cNvSpPr txBox="1"/>
          <p:nvPr/>
        </p:nvSpPr>
        <p:spPr>
          <a:xfrm>
            <a:off x="6791711" y="2801450"/>
            <a:ext cx="1097929" cy="523220"/>
          </a:xfrm>
          <a:prstGeom prst="rect">
            <a:avLst/>
          </a:prstGeom>
          <a:noFill/>
        </p:spPr>
        <p:txBody>
          <a:bodyPr wrap="none" rtlCol="0">
            <a:spAutoFit/>
          </a:bodyPr>
          <a:lstStyle/>
          <a:p>
            <a:r>
              <a:rPr kumimoji="1" lang="en-US" altLang="zh-CN" sz="2800" b="1" dirty="0"/>
              <a:t>Topics</a:t>
            </a:r>
            <a:endParaRPr kumimoji="1" lang="zh-CN" altLang="en-US" sz="2800" b="1" dirty="0"/>
          </a:p>
        </p:txBody>
      </p:sp>
      <p:sp>
        <p:nvSpPr>
          <p:cNvPr id="59" name="文本框 58"/>
          <p:cNvSpPr txBox="1"/>
          <p:nvPr/>
        </p:nvSpPr>
        <p:spPr>
          <a:xfrm>
            <a:off x="624322" y="2046503"/>
            <a:ext cx="2987825" cy="954107"/>
          </a:xfrm>
          <a:prstGeom prst="rect">
            <a:avLst/>
          </a:prstGeom>
          <a:noFill/>
        </p:spPr>
        <p:txBody>
          <a:bodyPr wrap="square" rtlCol="0">
            <a:spAutoFit/>
          </a:bodyPr>
          <a:lstStyle/>
          <a:p>
            <a:r>
              <a:rPr kumimoji="1" lang="en-US" altLang="zh-CN" sz="2800" b="1" dirty="0"/>
              <a:t>Topics Proportions</a:t>
            </a:r>
          </a:p>
          <a:p>
            <a:r>
              <a:rPr kumimoji="1" lang="en-US" altLang="zh-CN" sz="2800" b="1" dirty="0"/>
              <a:t>per document</a:t>
            </a:r>
            <a:endParaRPr kumimoji="1" lang="zh-CN" altLang="en-US" sz="2800" b="1" dirty="0"/>
          </a:p>
        </p:txBody>
      </p:sp>
      <p:sp>
        <p:nvSpPr>
          <p:cNvPr id="60" name="文本框 59"/>
          <p:cNvSpPr txBox="1"/>
          <p:nvPr/>
        </p:nvSpPr>
        <p:spPr>
          <a:xfrm>
            <a:off x="3917647" y="2415392"/>
            <a:ext cx="2987825" cy="523220"/>
          </a:xfrm>
          <a:prstGeom prst="rect">
            <a:avLst/>
          </a:prstGeom>
          <a:noFill/>
        </p:spPr>
        <p:txBody>
          <a:bodyPr wrap="square" rtlCol="0">
            <a:spAutoFit/>
          </a:bodyPr>
          <a:lstStyle/>
          <a:p>
            <a:r>
              <a:rPr kumimoji="1" lang="en-US" altLang="zh-CN" sz="2800" b="1"/>
              <a:t>Observed words</a:t>
            </a:r>
            <a:endParaRPr kumimoji="1" lang="zh-CN" altLang="en-US" sz="2800" b="1" dirty="0"/>
          </a:p>
        </p:txBody>
      </p:sp>
      <p:sp>
        <p:nvSpPr>
          <p:cNvPr id="61" name="文本框 60"/>
          <p:cNvSpPr txBox="1"/>
          <p:nvPr/>
        </p:nvSpPr>
        <p:spPr>
          <a:xfrm>
            <a:off x="171107" y="5867691"/>
            <a:ext cx="2987825" cy="523220"/>
          </a:xfrm>
          <a:prstGeom prst="rect">
            <a:avLst/>
          </a:prstGeom>
          <a:noFill/>
        </p:spPr>
        <p:txBody>
          <a:bodyPr wrap="square" rtlCol="0">
            <a:spAutoFit/>
          </a:bodyPr>
          <a:lstStyle/>
          <a:p>
            <a:r>
              <a:rPr kumimoji="1" lang="en-US" altLang="zh-CN" sz="2800" b="1"/>
              <a:t>Hyper-parameter</a:t>
            </a:r>
            <a:endParaRPr kumimoji="1" lang="zh-CN" altLang="en-US" sz="2800" b="1" dirty="0"/>
          </a:p>
        </p:txBody>
      </p:sp>
      <p:sp>
        <p:nvSpPr>
          <p:cNvPr id="62" name="文本框 61"/>
          <p:cNvSpPr txBox="1"/>
          <p:nvPr/>
        </p:nvSpPr>
        <p:spPr>
          <a:xfrm>
            <a:off x="6388312" y="5809564"/>
            <a:ext cx="2987825" cy="523220"/>
          </a:xfrm>
          <a:prstGeom prst="rect">
            <a:avLst/>
          </a:prstGeom>
          <a:noFill/>
        </p:spPr>
        <p:txBody>
          <a:bodyPr wrap="square" rtlCol="0">
            <a:spAutoFit/>
          </a:bodyPr>
          <a:lstStyle/>
          <a:p>
            <a:r>
              <a:rPr kumimoji="1" lang="en-US" altLang="zh-CN" sz="2800" b="1"/>
              <a:t>Hyper-parameter</a:t>
            </a:r>
            <a:endParaRPr kumimoji="1" lang="zh-CN" altLang="en-US" sz="2800" b="1" dirty="0"/>
          </a:p>
        </p:txBody>
      </p:sp>
    </p:spTree>
    <p:extLst>
      <p:ext uri="{BB962C8B-B14F-4D97-AF65-F5344CB8AC3E}">
        <p14:creationId xmlns:p14="http://schemas.microsoft.com/office/powerpoint/2010/main" val="141509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3" grpId="0" animBg="1"/>
      <p:bldP spid="14" grpId="0" animBg="1"/>
      <p:bldP spid="14" grpId="1" animBg="1"/>
      <p:bldP spid="15" grpId="0" animBg="1"/>
      <p:bldP spid="15" grpId="1" animBg="1"/>
      <p:bldP spid="16" grpId="0" animBg="1"/>
      <p:bldP spid="37" grpId="0" animBg="1"/>
      <p:bldP spid="40"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0" y="274638"/>
            <a:ext cx="9144000" cy="6417062"/>
          </a:xfrm>
          <a:prstGeom prst="rect">
            <a:avLst/>
          </a:prstGeom>
        </p:spPr>
      </p:pic>
    </p:spTree>
    <p:extLst>
      <p:ext uri="{BB962C8B-B14F-4D97-AF65-F5344CB8AC3E}">
        <p14:creationId xmlns:p14="http://schemas.microsoft.com/office/powerpoint/2010/main" val="6282825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9BE29-0F31-44E6-BFF6-FD5DA4017A5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34CFDD6-FA76-4131-8B74-2EADD8B5191D}"/>
              </a:ext>
            </a:extLst>
          </p:cNvPr>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83568" y="734070"/>
            <a:ext cx="5172199" cy="870322"/>
          </a:xfrm>
          <a:prstGeom prst="rect">
            <a:avLst/>
          </a:prstGeom>
        </p:spPr>
      </p:pic>
      <p:pic>
        <p:nvPicPr>
          <p:cNvPr id="6" name="图片 5"/>
          <p:cNvPicPr>
            <a:picLocks noChangeAspect="1"/>
          </p:cNvPicPr>
          <p:nvPr/>
        </p:nvPicPr>
        <p:blipFill>
          <a:blip r:embed="rId3"/>
          <a:stretch>
            <a:fillRect/>
          </a:stretch>
        </p:blipFill>
        <p:spPr>
          <a:xfrm>
            <a:off x="683568" y="1559089"/>
            <a:ext cx="5912603" cy="1009469"/>
          </a:xfrm>
          <a:prstGeom prst="rect">
            <a:avLst/>
          </a:prstGeom>
        </p:spPr>
      </p:pic>
      <p:pic>
        <p:nvPicPr>
          <p:cNvPr id="7" name="图片 6"/>
          <p:cNvPicPr>
            <a:picLocks noChangeAspect="1"/>
          </p:cNvPicPr>
          <p:nvPr/>
        </p:nvPicPr>
        <p:blipFill>
          <a:blip r:embed="rId4"/>
          <a:stretch>
            <a:fillRect/>
          </a:stretch>
        </p:blipFill>
        <p:spPr>
          <a:xfrm>
            <a:off x="799417" y="2641285"/>
            <a:ext cx="5680904" cy="942330"/>
          </a:xfrm>
          <a:prstGeom prst="rect">
            <a:avLst/>
          </a:prstGeom>
        </p:spPr>
      </p:pic>
      <p:pic>
        <p:nvPicPr>
          <p:cNvPr id="8" name="图片 7"/>
          <p:cNvPicPr>
            <a:picLocks noChangeAspect="1"/>
          </p:cNvPicPr>
          <p:nvPr/>
        </p:nvPicPr>
        <p:blipFill>
          <a:blip r:embed="rId5"/>
          <a:stretch>
            <a:fillRect/>
          </a:stretch>
        </p:blipFill>
        <p:spPr>
          <a:xfrm>
            <a:off x="799417" y="3876766"/>
            <a:ext cx="6425520" cy="2576570"/>
          </a:xfrm>
          <a:prstGeom prst="rect">
            <a:avLst/>
          </a:prstGeom>
        </p:spPr>
      </p:pic>
    </p:spTree>
    <p:extLst>
      <p:ext uri="{BB962C8B-B14F-4D97-AF65-F5344CB8AC3E}">
        <p14:creationId xmlns:p14="http://schemas.microsoft.com/office/powerpoint/2010/main" val="23872308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251520" y="871358"/>
            <a:ext cx="8015053" cy="1275122"/>
          </a:xfrm>
          <a:prstGeom prst="rect">
            <a:avLst/>
          </a:prstGeom>
        </p:spPr>
      </p:pic>
      <p:pic>
        <p:nvPicPr>
          <p:cNvPr id="5" name="图片 4"/>
          <p:cNvPicPr>
            <a:picLocks noChangeAspect="1"/>
          </p:cNvPicPr>
          <p:nvPr/>
        </p:nvPicPr>
        <p:blipFill>
          <a:blip r:embed="rId3"/>
          <a:stretch>
            <a:fillRect/>
          </a:stretch>
        </p:blipFill>
        <p:spPr>
          <a:xfrm>
            <a:off x="357041" y="2359130"/>
            <a:ext cx="7804010" cy="1230362"/>
          </a:xfrm>
          <a:prstGeom prst="rect">
            <a:avLst/>
          </a:prstGeom>
        </p:spPr>
      </p:pic>
      <p:pic>
        <p:nvPicPr>
          <p:cNvPr id="6" name="图片 5"/>
          <p:cNvPicPr>
            <a:picLocks noChangeAspect="1"/>
          </p:cNvPicPr>
          <p:nvPr/>
        </p:nvPicPr>
        <p:blipFill>
          <a:blip r:embed="rId4"/>
          <a:stretch>
            <a:fillRect/>
          </a:stretch>
        </p:blipFill>
        <p:spPr>
          <a:xfrm>
            <a:off x="484584" y="3698249"/>
            <a:ext cx="7252746" cy="2640563"/>
          </a:xfrm>
          <a:prstGeom prst="rect">
            <a:avLst/>
          </a:prstGeom>
        </p:spPr>
      </p:pic>
    </p:spTree>
    <p:extLst>
      <p:ext uri="{BB962C8B-B14F-4D97-AF65-F5344CB8AC3E}">
        <p14:creationId xmlns:p14="http://schemas.microsoft.com/office/powerpoint/2010/main" val="52939861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99E452-EE81-4916-ACD0-F15D42279740}"/>
              </a:ext>
            </a:extLst>
          </p:cNvPr>
          <p:cNvSpPr>
            <a:spLocks noGrp="1"/>
          </p:cNvSpPr>
          <p:nvPr>
            <p:ph type="title"/>
          </p:nvPr>
        </p:nvSpPr>
        <p:spPr/>
        <p:txBody>
          <a:bodyPr/>
          <a:lstStyle/>
          <a:p>
            <a:r>
              <a:rPr lang="en-US" altLang="zh-CN" dirty="0"/>
              <a:t>Gibbs Sampling for LDA</a:t>
            </a:r>
            <a:endParaRPr lang="zh-CN" altLang="en-US" dirty="0"/>
          </a:p>
        </p:txBody>
      </p:sp>
      <p:sp>
        <p:nvSpPr>
          <p:cNvPr id="3" name="内容占位符 2">
            <a:extLst>
              <a:ext uri="{FF2B5EF4-FFF2-40B4-BE49-F238E27FC236}">
                <a16:creationId xmlns:a16="http://schemas.microsoft.com/office/drawing/2014/main" id="{86FFA184-7210-4B17-8F01-1E66BDCBC73D}"/>
              </a:ext>
            </a:extLst>
          </p:cNvPr>
          <p:cNvSpPr>
            <a:spLocks noGrp="1"/>
          </p:cNvSpPr>
          <p:nvPr>
            <p:ph idx="1"/>
          </p:nvPr>
        </p:nvSpPr>
        <p:spPr/>
        <p:txBody>
          <a:bodyPr/>
          <a:lstStyle/>
          <a:p>
            <a:r>
              <a:rPr lang="en-US" altLang="zh-CN" dirty="0"/>
              <a:t>Step 1: Compute the posterior distribution of z(</a:t>
            </a:r>
            <a:r>
              <a:rPr lang="en-US" altLang="zh-CN" dirty="0" err="1"/>
              <a:t>m,n</a:t>
            </a:r>
            <a:r>
              <a:rPr lang="en-US" altLang="zh-CN" dirty="0"/>
              <a:t>)</a:t>
            </a:r>
          </a:p>
          <a:p>
            <a:endParaRPr lang="en-US" altLang="zh-CN" dirty="0"/>
          </a:p>
          <a:p>
            <a:r>
              <a:rPr lang="en-US" altLang="zh-CN" dirty="0"/>
              <a:t>Step 2: update theta and beta</a:t>
            </a:r>
          </a:p>
          <a:p>
            <a:endParaRPr lang="zh-CN" altLang="en-US" dirty="0"/>
          </a:p>
        </p:txBody>
      </p:sp>
    </p:spTree>
    <p:extLst>
      <p:ext uri="{BB962C8B-B14F-4D97-AF65-F5344CB8AC3E}">
        <p14:creationId xmlns:p14="http://schemas.microsoft.com/office/powerpoint/2010/main" val="30177473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EAA00-63D5-414D-8DCC-4429EA9329E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B84C97F-FA90-4068-9ED4-61E97571D1C3}"/>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24348592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22CBF-FEE3-4051-9ABC-977CE0AA506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74CF95D-261F-4FB8-93AC-B2D3F870B349}"/>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77713001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59D89-F379-4287-B45C-832369518F1A}"/>
              </a:ext>
            </a:extLst>
          </p:cNvPr>
          <p:cNvSpPr>
            <a:spLocks noGrp="1"/>
          </p:cNvSpPr>
          <p:nvPr>
            <p:ph type="title"/>
          </p:nvPr>
        </p:nvSpPr>
        <p:spPr/>
        <p:txBody>
          <a:bodyPr/>
          <a:lstStyle/>
          <a:p>
            <a:r>
              <a:rPr lang="en-US" altLang="zh-CN" b="1" dirty="0">
                <a:solidFill>
                  <a:srgbClr val="0000FF"/>
                </a:solidFill>
              </a:rPr>
              <a:t>4. Applications</a:t>
            </a:r>
            <a:endParaRPr lang="zh-CN" altLang="en-US" dirty="0"/>
          </a:p>
        </p:txBody>
      </p:sp>
      <p:sp>
        <p:nvSpPr>
          <p:cNvPr id="3" name="内容占位符 2">
            <a:extLst>
              <a:ext uri="{FF2B5EF4-FFF2-40B4-BE49-F238E27FC236}">
                <a16:creationId xmlns:a16="http://schemas.microsoft.com/office/drawing/2014/main" id="{272ED9EE-0477-490E-9AD3-2C7E0EECC487}"/>
              </a:ext>
            </a:extLst>
          </p:cNvPr>
          <p:cNvSpPr>
            <a:spLocks noGrp="1"/>
          </p:cNvSpPr>
          <p:nvPr>
            <p:ph idx="1"/>
          </p:nvPr>
        </p:nvSpPr>
        <p:spPr/>
        <p:txBody>
          <a:bodyPr/>
          <a:lstStyle/>
          <a:p>
            <a:pPr marL="0" lvl="0" indent="0">
              <a:buNone/>
              <a:defRPr/>
            </a:pPr>
            <a:r>
              <a:rPr lang="en-US" altLang="zh-CN" b="1" dirty="0"/>
              <a:t>4.1 Image Processing</a:t>
            </a:r>
          </a:p>
          <a:p>
            <a:pPr marL="0" lvl="0" indent="0">
              <a:buNone/>
              <a:defRPr/>
            </a:pPr>
            <a:r>
              <a:rPr lang="en-US" altLang="zh-CN" b="1" dirty="0"/>
              <a:t>4.2 Object Tracking</a:t>
            </a:r>
          </a:p>
          <a:p>
            <a:pPr marL="0" lvl="0" indent="0">
              <a:buNone/>
              <a:defRPr/>
            </a:pPr>
            <a:r>
              <a:rPr lang="en-US" altLang="zh-CN" b="1" dirty="0"/>
              <a:t>4.3 Human Pose Estimation</a:t>
            </a:r>
          </a:p>
          <a:p>
            <a:pPr marL="0" lvl="0" indent="0">
              <a:buNone/>
              <a:defRPr/>
            </a:pPr>
            <a:r>
              <a:rPr lang="en-US" altLang="zh-CN" b="1" dirty="0"/>
              <a:t>4.4 Optical Flow</a:t>
            </a:r>
          </a:p>
          <a:p>
            <a:pPr marL="0" lvl="0" indent="0">
              <a:buNone/>
              <a:defRPr/>
            </a:pPr>
            <a:r>
              <a:rPr lang="en-US" altLang="zh-CN" b="1" dirty="0"/>
              <a:t>4.5 Stereo</a:t>
            </a:r>
          </a:p>
          <a:p>
            <a:pPr marL="0" indent="0">
              <a:buNone/>
              <a:defRPr/>
            </a:pPr>
            <a:r>
              <a:rPr lang="en-US" altLang="zh-CN" b="1" dirty="0">
                <a:solidFill>
                  <a:srgbClr val="FF0000"/>
                </a:solidFill>
              </a:rPr>
              <a:t>Structured Belief Propagation for NLP</a:t>
            </a:r>
            <a:endParaRPr lang="zh-CN" altLang="en-US" dirty="0">
              <a:solidFill>
                <a:srgbClr val="FF0000"/>
              </a:solidFill>
            </a:endParaRPr>
          </a:p>
          <a:p>
            <a:pPr marL="0" lvl="0" indent="0">
              <a:buNone/>
              <a:defRPr/>
            </a:pPr>
            <a:endParaRPr lang="en-US" altLang="zh-CN" b="1" dirty="0"/>
          </a:p>
          <a:p>
            <a:endParaRPr lang="zh-CN" altLang="en-US" dirty="0"/>
          </a:p>
        </p:txBody>
      </p:sp>
    </p:spTree>
    <p:extLst>
      <p:ext uri="{BB962C8B-B14F-4D97-AF65-F5344CB8AC3E}">
        <p14:creationId xmlns:p14="http://schemas.microsoft.com/office/powerpoint/2010/main" val="236949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7A77F-6831-4887-8C5D-26BF56E9148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CE3AD1C4-5378-465D-81A4-73673F023009}"/>
              </a:ext>
            </a:extLst>
          </p:cNvPr>
          <p:cNvSpPr>
            <a:spLocks noGrp="1"/>
          </p:cNvSpPr>
          <p:nvPr>
            <p:ph idx="1"/>
          </p:nvPr>
        </p:nvSpPr>
        <p:spPr/>
        <p:txBody>
          <a:bodyPr/>
          <a:lstStyle/>
          <a:p>
            <a:pPr>
              <a:buFont typeface="Wingdings" panose="05000000000000000000" pitchFamily="2" charset="2"/>
              <a:buChar char="n"/>
            </a:pPr>
            <a:r>
              <a:rPr lang="en-US" altLang="zh-CN" dirty="0"/>
              <a:t>Example - 9</a:t>
            </a:r>
            <a:r>
              <a:rPr lang="zh-CN" altLang="en-US" dirty="0"/>
              <a:t>：</a:t>
            </a:r>
            <a:r>
              <a:rPr lang="en-US" altLang="zh-CN" dirty="0">
                <a:solidFill>
                  <a:srgbClr val="FF0000"/>
                </a:solidFill>
              </a:rPr>
              <a:t>Linear Dynamic System (LDS)</a:t>
            </a:r>
            <a:endParaRPr lang="zh-CN" altLang="en-US" b="1" dirty="0">
              <a:solidFill>
                <a:srgbClr val="FF0000"/>
              </a:solidFill>
            </a:endParaRPr>
          </a:p>
          <a:p>
            <a:endParaRPr lang="zh-CN" altLang="en-US" dirty="0"/>
          </a:p>
        </p:txBody>
      </p:sp>
      <p:pic>
        <p:nvPicPr>
          <p:cNvPr id="4" name="图片 3"/>
          <p:cNvPicPr>
            <a:picLocks noChangeAspect="1"/>
          </p:cNvPicPr>
          <p:nvPr/>
        </p:nvPicPr>
        <p:blipFill>
          <a:blip r:embed="rId3"/>
          <a:stretch>
            <a:fillRect/>
          </a:stretch>
        </p:blipFill>
        <p:spPr>
          <a:xfrm>
            <a:off x="179512" y="4296249"/>
            <a:ext cx="4968552" cy="1153111"/>
          </a:xfrm>
          <a:prstGeom prst="rect">
            <a:avLst/>
          </a:prstGeom>
        </p:spPr>
      </p:pic>
      <p:pic>
        <p:nvPicPr>
          <p:cNvPr id="5" name="图片 4"/>
          <p:cNvPicPr>
            <a:picLocks noChangeAspect="1"/>
          </p:cNvPicPr>
          <p:nvPr/>
        </p:nvPicPr>
        <p:blipFill>
          <a:blip r:embed="rId4"/>
          <a:stretch>
            <a:fillRect/>
          </a:stretch>
        </p:blipFill>
        <p:spPr>
          <a:xfrm>
            <a:off x="464096" y="5607131"/>
            <a:ext cx="3478424" cy="1038064"/>
          </a:xfrm>
          <a:prstGeom prst="rect">
            <a:avLst/>
          </a:prstGeom>
        </p:spPr>
      </p:pic>
      <p:pic>
        <p:nvPicPr>
          <p:cNvPr id="6" name="图片 5"/>
          <p:cNvPicPr>
            <a:picLocks noChangeAspect="1"/>
          </p:cNvPicPr>
          <p:nvPr/>
        </p:nvPicPr>
        <p:blipFill>
          <a:blip r:embed="rId5"/>
          <a:stretch>
            <a:fillRect/>
          </a:stretch>
        </p:blipFill>
        <p:spPr>
          <a:xfrm>
            <a:off x="4298993" y="5517461"/>
            <a:ext cx="3401097" cy="1127733"/>
          </a:xfrm>
          <a:prstGeom prst="rect">
            <a:avLst/>
          </a:prstGeom>
        </p:spPr>
      </p:pic>
      <p:pic>
        <p:nvPicPr>
          <p:cNvPr id="7" name="图片 6"/>
          <p:cNvPicPr>
            <a:picLocks noChangeAspect="1"/>
          </p:cNvPicPr>
          <p:nvPr/>
        </p:nvPicPr>
        <p:blipFill>
          <a:blip r:embed="rId6"/>
          <a:stretch>
            <a:fillRect/>
          </a:stretch>
        </p:blipFill>
        <p:spPr>
          <a:xfrm>
            <a:off x="464096" y="2194374"/>
            <a:ext cx="6355352" cy="1973713"/>
          </a:xfrm>
          <a:prstGeom prst="rect">
            <a:avLst/>
          </a:prstGeom>
        </p:spPr>
      </p:pic>
    </p:spTree>
    <p:extLst>
      <p:ext uri="{BB962C8B-B14F-4D97-AF65-F5344CB8AC3E}">
        <p14:creationId xmlns:p14="http://schemas.microsoft.com/office/powerpoint/2010/main" val="1291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D2F4F-3815-4E25-B478-CCF599DF190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E9E8E98-3C36-409D-B144-F209D7818542}"/>
              </a:ext>
            </a:extLst>
          </p:cNvPr>
          <p:cNvSpPr>
            <a:spLocks noGrp="1"/>
          </p:cNvSpPr>
          <p:nvPr>
            <p:ph idx="1"/>
          </p:nvPr>
        </p:nvSpPr>
        <p:spPr/>
        <p:txBody>
          <a:bodyPr/>
          <a:lstStyle/>
          <a:p>
            <a:r>
              <a:rPr lang="en-US" altLang="zh-CN" b="1" dirty="0"/>
              <a:t>Structured Belief Propagation for NLP</a:t>
            </a:r>
          </a:p>
          <a:p>
            <a:r>
              <a:rPr lang="en-US" altLang="zh-CN" dirty="0">
                <a:hlinkClick r:id="rId2"/>
              </a:rPr>
              <a:t>http://www.cs.cmu.edu/~mgormley/bp-tutorial/</a:t>
            </a:r>
            <a:r>
              <a:rPr lang="en-US" altLang="zh-CN" dirty="0"/>
              <a:t> </a:t>
            </a:r>
            <a:endParaRPr lang="zh-CN" altLang="en-US" dirty="0"/>
          </a:p>
        </p:txBody>
      </p:sp>
    </p:spTree>
    <p:extLst>
      <p:ext uri="{BB962C8B-B14F-4D97-AF65-F5344CB8AC3E}">
        <p14:creationId xmlns:p14="http://schemas.microsoft.com/office/powerpoint/2010/main" val="96328622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20A9C-F8C2-42ED-B1C2-6DD857D5B205}"/>
              </a:ext>
            </a:extLst>
          </p:cNvPr>
          <p:cNvSpPr>
            <a:spLocks noGrp="1"/>
          </p:cNvSpPr>
          <p:nvPr>
            <p:ph type="title"/>
          </p:nvPr>
        </p:nvSpPr>
        <p:spPr/>
        <p:txBody>
          <a:bodyPr/>
          <a:lstStyle/>
          <a:p>
            <a:r>
              <a:rPr lang="en-US" altLang="zh-CN"/>
              <a:t>Projects</a:t>
            </a:r>
            <a:endParaRPr lang="zh-CN" altLang="en-US"/>
          </a:p>
        </p:txBody>
      </p:sp>
      <p:sp>
        <p:nvSpPr>
          <p:cNvPr id="3" name="内容占位符 2">
            <a:extLst>
              <a:ext uri="{FF2B5EF4-FFF2-40B4-BE49-F238E27FC236}">
                <a16:creationId xmlns:a16="http://schemas.microsoft.com/office/drawing/2014/main" id="{4ADE167F-B268-428A-A652-84848C95D1BF}"/>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638014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03593-6C98-0D48-A5B1-542338FFB6C3}"/>
              </a:ext>
            </a:extLst>
          </p:cNvPr>
          <p:cNvSpPr>
            <a:spLocks noGrp="1"/>
          </p:cNvSpPr>
          <p:nvPr>
            <p:ph type="title"/>
          </p:nvPr>
        </p:nvSpPr>
        <p:spPr/>
        <p:txBody>
          <a:bodyPr/>
          <a:lstStyle/>
          <a:p>
            <a:r>
              <a:rPr kumimoji="1" lang="en-US" altLang="zh-CN" dirty="0">
                <a:solidFill>
                  <a:srgbClr val="0000FF"/>
                </a:solidFill>
              </a:rPr>
              <a:t>Part</a:t>
            </a:r>
            <a:r>
              <a:rPr kumimoji="1" lang="zh-CN" altLang="en-US" dirty="0">
                <a:solidFill>
                  <a:srgbClr val="0000FF"/>
                </a:solidFill>
              </a:rPr>
              <a:t> </a:t>
            </a:r>
            <a:r>
              <a:rPr kumimoji="1" lang="en-US" altLang="zh-CN" dirty="0">
                <a:solidFill>
                  <a:srgbClr val="0000FF"/>
                </a:solidFill>
              </a:rPr>
              <a:t>–</a:t>
            </a:r>
            <a:r>
              <a:rPr kumimoji="1" lang="zh-CN" altLang="en-US" dirty="0">
                <a:solidFill>
                  <a:srgbClr val="0000FF"/>
                </a:solidFill>
              </a:rPr>
              <a:t> </a:t>
            </a:r>
            <a:r>
              <a:rPr kumimoji="1" lang="en-US" altLang="zh-CN" dirty="0">
                <a:solidFill>
                  <a:srgbClr val="0000FF"/>
                </a:solidFill>
              </a:rPr>
              <a:t>1:</a:t>
            </a:r>
            <a:r>
              <a:rPr kumimoji="1" lang="zh-CN" altLang="en-US" dirty="0">
                <a:solidFill>
                  <a:srgbClr val="0000FF"/>
                </a:solidFill>
              </a:rPr>
              <a:t> </a:t>
            </a:r>
            <a:r>
              <a:rPr kumimoji="1" lang="en-US" altLang="zh-CN" dirty="0">
                <a:solidFill>
                  <a:srgbClr val="0000FF"/>
                </a:solidFill>
              </a:rPr>
              <a:t>Basics (Model/Representation)</a:t>
            </a:r>
          </a:p>
        </p:txBody>
      </p:sp>
      <p:sp>
        <p:nvSpPr>
          <p:cNvPr id="3" name="内容占位符 2">
            <a:extLst>
              <a:ext uri="{FF2B5EF4-FFF2-40B4-BE49-F238E27FC236}">
                <a16:creationId xmlns:a16="http://schemas.microsoft.com/office/drawing/2014/main" id="{519FEE71-A6DF-8041-9272-ABA630D9FCDE}"/>
              </a:ext>
            </a:extLst>
          </p:cNvPr>
          <p:cNvSpPr>
            <a:spLocks noGrp="1"/>
          </p:cNvSpPr>
          <p:nvPr>
            <p:ph idx="1"/>
          </p:nvPr>
        </p:nvSpPr>
        <p:spPr/>
        <p:txBody>
          <a:bodyPr/>
          <a:lstStyle/>
          <a:p>
            <a:pPr>
              <a:buFont typeface="Wingdings" panose="05000000000000000000" pitchFamily="2" charset="2"/>
              <a:buChar char="p"/>
            </a:pPr>
            <a:r>
              <a:rPr lang="en-US" altLang="zh-CN" dirty="0"/>
              <a:t>1.1 Definitions</a:t>
            </a:r>
          </a:p>
          <a:p>
            <a:pPr>
              <a:buFont typeface="Wingdings" panose="05000000000000000000" pitchFamily="2" charset="2"/>
              <a:buChar char="p"/>
            </a:pPr>
            <a:r>
              <a:rPr lang="zh-CN" altLang="en-US" dirty="0"/>
              <a:t>1.2 </a:t>
            </a:r>
            <a:r>
              <a:rPr lang="en-US" altLang="zh-CN" dirty="0"/>
              <a:t>Directed</a:t>
            </a:r>
            <a:r>
              <a:rPr lang="zh-CN" altLang="en-US" dirty="0"/>
              <a:t>  </a:t>
            </a:r>
            <a:r>
              <a:rPr lang="en-US" altLang="zh-CN" dirty="0"/>
              <a:t>Graph</a:t>
            </a:r>
            <a:endParaRPr lang="zh-CN" altLang="en-US" dirty="0"/>
          </a:p>
          <a:p>
            <a:pPr>
              <a:buFont typeface="Wingdings" panose="05000000000000000000" pitchFamily="2" charset="2"/>
              <a:buChar char="p"/>
            </a:pPr>
            <a:r>
              <a:rPr lang="zh-CN" altLang="en-US" dirty="0"/>
              <a:t>1.3 </a:t>
            </a:r>
            <a:r>
              <a:rPr lang="en-US" altLang="zh-CN" dirty="0"/>
              <a:t>Undirected</a:t>
            </a:r>
            <a:r>
              <a:rPr lang="zh-CN" altLang="en-US" dirty="0"/>
              <a:t> </a:t>
            </a:r>
            <a:r>
              <a:rPr lang="en-US" altLang="zh-CN" dirty="0"/>
              <a:t>Graph</a:t>
            </a:r>
          </a:p>
          <a:p>
            <a:pPr>
              <a:buFont typeface="Wingdings" panose="05000000000000000000" pitchFamily="2" charset="2"/>
              <a:buChar char="p"/>
            </a:pPr>
            <a:r>
              <a:rPr lang="en-US" altLang="zh-CN" dirty="0">
                <a:solidFill>
                  <a:schemeClr val="bg1">
                    <a:lumMod val="50000"/>
                  </a:schemeClr>
                </a:solidFill>
              </a:rPr>
              <a:t>*1.4</a:t>
            </a:r>
            <a:r>
              <a:rPr lang="zh-CN" altLang="en-US" dirty="0">
                <a:solidFill>
                  <a:schemeClr val="bg1">
                    <a:lumMod val="50000"/>
                  </a:schemeClr>
                </a:solidFill>
              </a:rPr>
              <a:t> </a:t>
            </a:r>
            <a:r>
              <a:rPr lang="en-US" altLang="zh-CN" dirty="0">
                <a:solidFill>
                  <a:schemeClr val="bg1">
                    <a:lumMod val="50000"/>
                  </a:schemeClr>
                </a:solidFill>
              </a:rPr>
              <a:t>Moral Graph</a:t>
            </a:r>
          </a:p>
          <a:p>
            <a:pPr>
              <a:buFont typeface="Wingdings" panose="05000000000000000000" pitchFamily="2" charset="2"/>
              <a:buChar char="p"/>
            </a:pPr>
            <a:r>
              <a:rPr lang="en-US" altLang="zh-CN" dirty="0">
                <a:solidFill>
                  <a:schemeClr val="bg1">
                    <a:lumMod val="50000"/>
                  </a:schemeClr>
                </a:solidFill>
              </a:rPr>
              <a:t>*1.5 </a:t>
            </a:r>
            <a:r>
              <a:rPr lang="en-US" altLang="zh-CN" dirty="0" err="1">
                <a:solidFill>
                  <a:schemeClr val="bg1">
                    <a:lumMod val="50000"/>
                  </a:schemeClr>
                </a:solidFill>
              </a:rPr>
              <a:t>Guassian</a:t>
            </a:r>
            <a:r>
              <a:rPr lang="en-US" altLang="zh-CN" dirty="0">
                <a:solidFill>
                  <a:schemeClr val="bg1">
                    <a:lumMod val="50000"/>
                  </a:schemeClr>
                </a:solidFill>
              </a:rPr>
              <a:t> Graph</a:t>
            </a:r>
          </a:p>
          <a:p>
            <a:pPr>
              <a:buFont typeface="Wingdings" panose="05000000000000000000" pitchFamily="2" charset="2"/>
              <a:buChar char="p"/>
            </a:pPr>
            <a:r>
              <a:rPr lang="en-US" altLang="zh-CN" dirty="0">
                <a:solidFill>
                  <a:schemeClr val="bg1">
                    <a:lumMod val="50000"/>
                  </a:schemeClr>
                </a:solidFill>
              </a:rPr>
              <a:t>*1.6 Chain Graph</a:t>
            </a:r>
            <a:endParaRPr lang="zh-CN" altLang="en-US" dirty="0">
              <a:solidFill>
                <a:schemeClr val="bg1">
                  <a:lumMod val="50000"/>
                </a:schemeClr>
              </a:solidFill>
            </a:endParaRPr>
          </a:p>
          <a:p>
            <a:endParaRPr kumimoji="1" lang="zh-CN" altLang="en-US" dirty="0">
              <a:solidFill>
                <a:srgbClr val="0000FF"/>
              </a:solidFill>
            </a:endParaRPr>
          </a:p>
        </p:txBody>
      </p:sp>
      <p:pic>
        <p:nvPicPr>
          <p:cNvPr id="4" name="图片 3">
            <a:extLst>
              <a:ext uri="{FF2B5EF4-FFF2-40B4-BE49-F238E27FC236}">
                <a16:creationId xmlns:a16="http://schemas.microsoft.com/office/drawing/2014/main" id="{DBC15869-5299-7643-9479-5ED30929B920}"/>
              </a:ext>
            </a:extLst>
          </p:cNvPr>
          <p:cNvPicPr>
            <a:picLocks noChangeAspect="1"/>
          </p:cNvPicPr>
          <p:nvPr/>
        </p:nvPicPr>
        <p:blipFill>
          <a:blip r:embed="rId3"/>
          <a:stretch>
            <a:fillRect/>
          </a:stretch>
        </p:blipFill>
        <p:spPr>
          <a:xfrm>
            <a:off x="6693750" y="2236114"/>
            <a:ext cx="1993050" cy="1975720"/>
          </a:xfrm>
          <a:prstGeom prst="rect">
            <a:avLst/>
          </a:prstGeom>
        </p:spPr>
      </p:pic>
      <p:pic>
        <p:nvPicPr>
          <p:cNvPr id="5" name="图片 4">
            <a:extLst>
              <a:ext uri="{FF2B5EF4-FFF2-40B4-BE49-F238E27FC236}">
                <a16:creationId xmlns:a16="http://schemas.microsoft.com/office/drawing/2014/main" id="{E5243981-0F04-074D-8A60-FB362E86823B}"/>
              </a:ext>
            </a:extLst>
          </p:cNvPr>
          <p:cNvPicPr>
            <a:picLocks noChangeAspect="1"/>
          </p:cNvPicPr>
          <p:nvPr/>
        </p:nvPicPr>
        <p:blipFill>
          <a:blip r:embed="rId4"/>
          <a:stretch>
            <a:fillRect/>
          </a:stretch>
        </p:blipFill>
        <p:spPr>
          <a:xfrm>
            <a:off x="4253633" y="2119388"/>
            <a:ext cx="2174561" cy="2127543"/>
          </a:xfrm>
          <a:prstGeom prst="rect">
            <a:avLst/>
          </a:prstGeom>
        </p:spPr>
      </p:pic>
      <p:pic>
        <p:nvPicPr>
          <p:cNvPr id="6" name="图片 5">
            <a:extLst>
              <a:ext uri="{FF2B5EF4-FFF2-40B4-BE49-F238E27FC236}">
                <a16:creationId xmlns:a16="http://schemas.microsoft.com/office/drawing/2014/main" id="{736357C4-7CC9-C846-A90F-6CFDF343D218}"/>
              </a:ext>
            </a:extLst>
          </p:cNvPr>
          <p:cNvPicPr>
            <a:picLocks noChangeAspect="1"/>
          </p:cNvPicPr>
          <p:nvPr/>
        </p:nvPicPr>
        <p:blipFill>
          <a:blip r:embed="rId5"/>
          <a:stretch>
            <a:fillRect/>
          </a:stretch>
        </p:blipFill>
        <p:spPr>
          <a:xfrm>
            <a:off x="3835864" y="4437112"/>
            <a:ext cx="2857886" cy="2060848"/>
          </a:xfrm>
          <a:prstGeom prst="rect">
            <a:avLst/>
          </a:prstGeom>
        </p:spPr>
      </p:pic>
    </p:spTree>
    <p:extLst>
      <p:ext uri="{BB962C8B-B14F-4D97-AF65-F5344CB8AC3E}">
        <p14:creationId xmlns:p14="http://schemas.microsoft.com/office/powerpoint/2010/main" val="274971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i="1" dirty="0">
                <a:solidFill>
                  <a:srgbClr val="FF0000"/>
                </a:solidFill>
              </a:rPr>
              <a:t>Definition</a:t>
            </a:r>
          </a:p>
          <a:p>
            <a:pPr marL="0" indent="0">
              <a:buNone/>
            </a:pPr>
            <a:r>
              <a:rPr lang="en-US" altLang="zh-CN" dirty="0"/>
              <a:t>    </a:t>
            </a:r>
            <a:r>
              <a:rPr lang="en-US" altLang="zh-CN" sz="2400" dirty="0"/>
              <a:t>A belief network is a distribution of the form </a:t>
            </a:r>
          </a:p>
          <a:p>
            <a:pPr marL="0" indent="0">
              <a:buNone/>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r>
              <a:rPr lang="en-US" altLang="zh-CN" dirty="0">
                <a:solidFill>
                  <a:srgbClr val="FF0000"/>
                </a:solidFill>
              </a:rPr>
              <a:t>Example</a:t>
            </a: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zh-CN" altLang="en-US" dirty="0">
              <a:solidFill>
                <a:srgbClr val="0000FF"/>
              </a:solidFill>
            </a:endParaRPr>
          </a:p>
        </p:txBody>
      </p:sp>
      <p:graphicFrame>
        <p:nvGraphicFramePr>
          <p:cNvPr id="5" name="对象 4">
            <a:extLst>
              <a:ext uri="{FF2B5EF4-FFF2-40B4-BE49-F238E27FC236}">
                <a16:creationId xmlns:a16="http://schemas.microsoft.com/office/drawing/2014/main" id="{D063452B-AD5B-4623-B66D-514EB8D75713}"/>
              </a:ext>
            </a:extLst>
          </p:cNvPr>
          <p:cNvGraphicFramePr>
            <a:graphicFrameLocks noChangeAspect="1"/>
          </p:cNvGraphicFramePr>
          <p:nvPr>
            <p:extLst>
              <p:ext uri="{D42A27DB-BD31-4B8C-83A1-F6EECF244321}">
                <p14:modId xmlns:p14="http://schemas.microsoft.com/office/powerpoint/2010/main" val="3806169584"/>
              </p:ext>
            </p:extLst>
          </p:nvPr>
        </p:nvGraphicFramePr>
        <p:xfrm>
          <a:off x="827584" y="2619605"/>
          <a:ext cx="5184576" cy="1043051"/>
        </p:xfrm>
        <a:graphic>
          <a:graphicData uri="http://schemas.openxmlformats.org/presentationml/2006/ole">
            <mc:AlternateContent xmlns:mc="http://schemas.openxmlformats.org/markup-compatibility/2006">
              <mc:Choice xmlns:v="urn:schemas-microsoft-com:vml" Requires="v">
                <p:oleObj spid="_x0000_s8193" name="Equation" r:id="rId4" imgW="2145960" imgH="431640" progId="Equation.DSMT4">
                  <p:embed/>
                </p:oleObj>
              </mc:Choice>
              <mc:Fallback>
                <p:oleObj name="Equation" r:id="rId4" imgW="2145960" imgH="431640" progId="Equation.DSMT4">
                  <p:embed/>
                  <p:pic>
                    <p:nvPicPr>
                      <p:cNvPr id="5" name="对象 4">
                        <a:extLst>
                          <a:ext uri="{FF2B5EF4-FFF2-40B4-BE49-F238E27FC236}">
                            <a16:creationId xmlns:a16="http://schemas.microsoft.com/office/drawing/2014/main" id="{D063452B-AD5B-4623-B66D-514EB8D75713}"/>
                          </a:ext>
                        </a:extLst>
                      </p:cNvPr>
                      <p:cNvPicPr/>
                      <p:nvPr/>
                    </p:nvPicPr>
                    <p:blipFill>
                      <a:blip r:embed="rId5"/>
                      <a:stretch>
                        <a:fillRect/>
                      </a:stretch>
                    </p:blipFill>
                    <p:spPr>
                      <a:xfrm>
                        <a:off x="827584" y="2619605"/>
                        <a:ext cx="5184576" cy="1043051"/>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4DF89B6C-D962-4C1C-93BE-F23DD8B84295}"/>
              </a:ext>
            </a:extLst>
          </p:cNvPr>
          <p:cNvPicPr>
            <a:picLocks noChangeAspect="1"/>
          </p:cNvPicPr>
          <p:nvPr/>
        </p:nvPicPr>
        <p:blipFill>
          <a:blip r:embed="rId6"/>
          <a:stretch>
            <a:fillRect/>
          </a:stretch>
        </p:blipFill>
        <p:spPr>
          <a:xfrm>
            <a:off x="457200" y="4268088"/>
            <a:ext cx="4557701" cy="1456699"/>
          </a:xfrm>
          <a:prstGeom prst="rect">
            <a:avLst/>
          </a:prstGeom>
        </p:spPr>
      </p:pic>
      <p:pic>
        <p:nvPicPr>
          <p:cNvPr id="4" name="图片 3"/>
          <p:cNvPicPr>
            <a:picLocks noChangeAspect="1"/>
          </p:cNvPicPr>
          <p:nvPr/>
        </p:nvPicPr>
        <p:blipFill>
          <a:blip r:embed="rId7"/>
          <a:stretch>
            <a:fillRect/>
          </a:stretch>
        </p:blipFill>
        <p:spPr>
          <a:xfrm>
            <a:off x="457200" y="6054069"/>
            <a:ext cx="6868346" cy="797838"/>
          </a:xfrm>
          <a:prstGeom prst="rect">
            <a:avLst/>
          </a:prstGeom>
        </p:spPr>
      </p:pic>
    </p:spTree>
    <p:extLst>
      <p:ext uri="{BB962C8B-B14F-4D97-AF65-F5344CB8AC3E}">
        <p14:creationId xmlns:p14="http://schemas.microsoft.com/office/powerpoint/2010/main" val="112140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i="1" dirty="0">
                <a:solidFill>
                  <a:srgbClr val="FF0000"/>
                </a:solidFill>
              </a:rPr>
              <a:t>Different Factorization</a:t>
            </a: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en-US" altLang="zh-CN" dirty="0">
              <a:solidFill>
                <a:srgbClr val="0000FF"/>
              </a:solidFill>
            </a:endParaRPr>
          </a:p>
          <a:p>
            <a:pPr>
              <a:buFont typeface="Wingdings" panose="05000000000000000000" pitchFamily="2" charset="2"/>
              <a:buChar char="n"/>
            </a:pPr>
            <a:endParaRPr lang="zh-CN" altLang="en-US" dirty="0">
              <a:solidFill>
                <a:srgbClr val="0000FF"/>
              </a:solidFill>
            </a:endParaRPr>
          </a:p>
        </p:txBody>
      </p:sp>
      <p:graphicFrame>
        <p:nvGraphicFramePr>
          <p:cNvPr id="5" name="对象 4">
            <a:extLst>
              <a:ext uri="{FF2B5EF4-FFF2-40B4-BE49-F238E27FC236}">
                <a16:creationId xmlns:a16="http://schemas.microsoft.com/office/drawing/2014/main" id="{D063452B-AD5B-4623-B66D-514EB8D75713}"/>
              </a:ext>
            </a:extLst>
          </p:cNvPr>
          <p:cNvGraphicFramePr>
            <a:graphicFrameLocks noChangeAspect="1"/>
          </p:cNvGraphicFramePr>
          <p:nvPr>
            <p:extLst>
              <p:ext uri="{D42A27DB-BD31-4B8C-83A1-F6EECF244321}">
                <p14:modId xmlns:p14="http://schemas.microsoft.com/office/powerpoint/2010/main" val="4290539426"/>
              </p:ext>
            </p:extLst>
          </p:nvPr>
        </p:nvGraphicFramePr>
        <p:xfrm>
          <a:off x="686996" y="2319758"/>
          <a:ext cx="5507677" cy="1108053"/>
        </p:xfrm>
        <a:graphic>
          <a:graphicData uri="http://schemas.openxmlformats.org/presentationml/2006/ole">
            <mc:AlternateContent xmlns:mc="http://schemas.openxmlformats.org/markup-compatibility/2006">
              <mc:Choice xmlns:v="urn:schemas-microsoft-com:vml" Requires="v">
                <p:oleObj spid="_x0000_s9217" name="Equation" r:id="rId4" imgW="2145960" imgH="431640" progId="Equation.DSMT4">
                  <p:embed/>
                </p:oleObj>
              </mc:Choice>
              <mc:Fallback>
                <p:oleObj name="Equation" r:id="rId4" imgW="2145960" imgH="431640" progId="Equation.DSMT4">
                  <p:embed/>
                  <p:pic>
                    <p:nvPicPr>
                      <p:cNvPr id="5" name="对象 4">
                        <a:extLst>
                          <a:ext uri="{FF2B5EF4-FFF2-40B4-BE49-F238E27FC236}">
                            <a16:creationId xmlns:a16="http://schemas.microsoft.com/office/drawing/2014/main" id="{D063452B-AD5B-4623-B66D-514EB8D75713}"/>
                          </a:ext>
                        </a:extLst>
                      </p:cNvPr>
                      <p:cNvPicPr/>
                      <p:nvPr/>
                    </p:nvPicPr>
                    <p:blipFill>
                      <a:blip r:embed="rId5"/>
                      <a:stretch>
                        <a:fillRect/>
                      </a:stretch>
                    </p:blipFill>
                    <p:spPr>
                      <a:xfrm>
                        <a:off x="686996" y="2319758"/>
                        <a:ext cx="5507677" cy="1108053"/>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144F02AF-7882-41B8-AA33-0650BE9541E9}"/>
              </a:ext>
            </a:extLst>
          </p:cNvPr>
          <p:cNvPicPr>
            <a:picLocks noChangeAspect="1"/>
          </p:cNvPicPr>
          <p:nvPr/>
        </p:nvPicPr>
        <p:blipFill>
          <a:blip r:embed="rId6"/>
          <a:stretch>
            <a:fillRect/>
          </a:stretch>
        </p:blipFill>
        <p:spPr>
          <a:xfrm>
            <a:off x="683528" y="5071473"/>
            <a:ext cx="5014121" cy="1602577"/>
          </a:xfrm>
          <a:prstGeom prst="rect">
            <a:avLst/>
          </a:prstGeom>
        </p:spPr>
      </p:pic>
      <p:pic>
        <p:nvPicPr>
          <p:cNvPr id="7" name="图片 6">
            <a:extLst>
              <a:ext uri="{FF2B5EF4-FFF2-40B4-BE49-F238E27FC236}">
                <a16:creationId xmlns:a16="http://schemas.microsoft.com/office/drawing/2014/main" id="{AB992A22-802B-489B-AF22-478F105CEB7C}"/>
              </a:ext>
            </a:extLst>
          </p:cNvPr>
          <p:cNvPicPr>
            <a:picLocks noChangeAspect="1"/>
          </p:cNvPicPr>
          <p:nvPr/>
        </p:nvPicPr>
        <p:blipFill>
          <a:blip r:embed="rId7"/>
          <a:stretch>
            <a:fillRect/>
          </a:stretch>
        </p:blipFill>
        <p:spPr>
          <a:xfrm>
            <a:off x="683568" y="3622216"/>
            <a:ext cx="4523548" cy="1438801"/>
          </a:xfrm>
          <a:prstGeom prst="rect">
            <a:avLst/>
          </a:prstGeom>
        </p:spPr>
      </p:pic>
    </p:spTree>
    <p:extLst>
      <p:ext uri="{BB962C8B-B14F-4D97-AF65-F5344CB8AC3E}">
        <p14:creationId xmlns:p14="http://schemas.microsoft.com/office/powerpoint/2010/main" val="343166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Structure of the DAG corresponds to a set of conditional independence assumptions</a:t>
            </a:r>
          </a:p>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This does not mean non-parental variables have no influence</a:t>
            </a:r>
          </a:p>
          <a:p>
            <a:pPr marL="0" indent="0">
              <a:buNone/>
            </a:pPr>
            <a:endParaRPr lang="zh-CN" altLang="en-US" dirty="0"/>
          </a:p>
        </p:txBody>
      </p:sp>
      <p:graphicFrame>
        <p:nvGraphicFramePr>
          <p:cNvPr id="4" name="对象 3">
            <a:extLst>
              <a:ext uri="{FF2B5EF4-FFF2-40B4-BE49-F238E27FC236}">
                <a16:creationId xmlns:a16="http://schemas.microsoft.com/office/drawing/2014/main" id="{3904CB14-3787-481E-B3CB-81B3A9635E8E}"/>
              </a:ext>
            </a:extLst>
          </p:cNvPr>
          <p:cNvGraphicFramePr>
            <a:graphicFrameLocks noChangeAspect="1"/>
          </p:cNvGraphicFramePr>
          <p:nvPr>
            <p:extLst>
              <p:ext uri="{D42A27DB-BD31-4B8C-83A1-F6EECF244321}">
                <p14:modId xmlns:p14="http://schemas.microsoft.com/office/powerpoint/2010/main" val="3616845398"/>
              </p:ext>
            </p:extLst>
          </p:nvPr>
        </p:nvGraphicFramePr>
        <p:xfrm>
          <a:off x="755576" y="3284984"/>
          <a:ext cx="5923239" cy="1800200"/>
        </p:xfrm>
        <a:graphic>
          <a:graphicData uri="http://schemas.openxmlformats.org/presentationml/2006/ole">
            <mc:AlternateContent xmlns:mc="http://schemas.openxmlformats.org/markup-compatibility/2006">
              <mc:Choice xmlns:v="urn:schemas-microsoft-com:vml" Requires="v">
                <p:oleObj spid="_x0000_s10241" name="Equation" r:id="rId4" imgW="2590560" imgH="787320" progId="Equation.DSMT4">
                  <p:embed/>
                </p:oleObj>
              </mc:Choice>
              <mc:Fallback>
                <p:oleObj name="Equation" r:id="rId4" imgW="2590560" imgH="787320" progId="Equation.DSMT4">
                  <p:embed/>
                  <p:pic>
                    <p:nvPicPr>
                      <p:cNvPr id="4" name="对象 3">
                        <a:extLst>
                          <a:ext uri="{FF2B5EF4-FFF2-40B4-BE49-F238E27FC236}">
                            <a16:creationId xmlns:a16="http://schemas.microsoft.com/office/drawing/2014/main" id="{3904CB14-3787-481E-B3CB-81B3A9635E8E}"/>
                          </a:ext>
                        </a:extLst>
                      </p:cNvPr>
                      <p:cNvPicPr/>
                      <p:nvPr/>
                    </p:nvPicPr>
                    <p:blipFill>
                      <a:blip r:embed="rId5"/>
                      <a:stretch>
                        <a:fillRect/>
                      </a:stretch>
                    </p:blipFill>
                    <p:spPr>
                      <a:xfrm>
                        <a:off x="755576" y="3284984"/>
                        <a:ext cx="5923239" cy="1800200"/>
                      </a:xfrm>
                      <a:prstGeom prst="rect">
                        <a:avLst/>
                      </a:prstGeom>
                    </p:spPr>
                  </p:pic>
                </p:oleObj>
              </mc:Fallback>
            </mc:AlternateContent>
          </a:graphicData>
        </a:graphic>
      </p:graphicFrame>
    </p:spTree>
    <p:extLst>
      <p:ext uri="{BB962C8B-B14F-4D97-AF65-F5344CB8AC3E}">
        <p14:creationId xmlns:p14="http://schemas.microsoft.com/office/powerpoint/2010/main" val="426778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normAutofit/>
          </a:bodyPr>
          <a:lstStyle/>
          <a:p>
            <a:pPr>
              <a:buFont typeface="Wingdings" panose="05000000000000000000" pitchFamily="2" charset="2"/>
              <a:buChar char="n"/>
            </a:pPr>
            <a:r>
              <a:rPr lang="en-US" altLang="zh-CN" dirty="0"/>
              <a:t>Can we read </a:t>
            </a:r>
            <a:r>
              <a:rPr lang="en-US" altLang="zh-CN" b="1" i="1" dirty="0">
                <a:solidFill>
                  <a:srgbClr val="FF0000"/>
                </a:solidFill>
              </a:rPr>
              <a:t>C.I.</a:t>
            </a:r>
            <a:r>
              <a:rPr lang="en-US" altLang="zh-CN" dirty="0">
                <a:solidFill>
                  <a:srgbClr val="FF0000"/>
                </a:solidFill>
              </a:rPr>
              <a:t> </a:t>
            </a:r>
            <a:r>
              <a:rPr lang="en-US" altLang="zh-CN" dirty="0"/>
              <a:t>directly form Graph? </a:t>
            </a:r>
          </a:p>
          <a:p>
            <a:pPr>
              <a:buFont typeface="Wingdings" panose="05000000000000000000" pitchFamily="2" charset="2"/>
              <a:buChar char="n"/>
            </a:pP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endParaRPr lang="en-US" altLang="zh-CN" dirty="0"/>
          </a:p>
          <a:p>
            <a:endParaRPr lang="zh-CN" altLang="en-US" dirty="0"/>
          </a:p>
        </p:txBody>
      </p:sp>
      <p:pic>
        <p:nvPicPr>
          <p:cNvPr id="4" name="图片 3">
            <a:extLst>
              <a:ext uri="{FF2B5EF4-FFF2-40B4-BE49-F238E27FC236}">
                <a16:creationId xmlns:a16="http://schemas.microsoft.com/office/drawing/2014/main" id="{37024BD6-2895-4C32-8BF8-6BDC2073295E}"/>
              </a:ext>
            </a:extLst>
          </p:cNvPr>
          <p:cNvPicPr>
            <a:picLocks noChangeAspect="1"/>
          </p:cNvPicPr>
          <p:nvPr/>
        </p:nvPicPr>
        <p:blipFill>
          <a:blip r:embed="rId3"/>
          <a:stretch>
            <a:fillRect/>
          </a:stretch>
        </p:blipFill>
        <p:spPr>
          <a:xfrm>
            <a:off x="457200" y="2997152"/>
            <a:ext cx="3958238" cy="1800200"/>
          </a:xfrm>
          <a:prstGeom prst="rect">
            <a:avLst/>
          </a:prstGeom>
        </p:spPr>
      </p:pic>
      <p:pic>
        <p:nvPicPr>
          <p:cNvPr id="5" name="图片 4">
            <a:extLst>
              <a:ext uri="{FF2B5EF4-FFF2-40B4-BE49-F238E27FC236}">
                <a16:creationId xmlns:a16="http://schemas.microsoft.com/office/drawing/2014/main" id="{983B43EE-FB33-477B-979D-F9543666357F}"/>
              </a:ext>
            </a:extLst>
          </p:cNvPr>
          <p:cNvPicPr>
            <a:picLocks noChangeAspect="1"/>
          </p:cNvPicPr>
          <p:nvPr/>
        </p:nvPicPr>
        <p:blipFill>
          <a:blip r:embed="rId4"/>
          <a:stretch>
            <a:fillRect/>
          </a:stretch>
        </p:blipFill>
        <p:spPr>
          <a:xfrm>
            <a:off x="4642608" y="3194248"/>
            <a:ext cx="3264071" cy="668933"/>
          </a:xfrm>
          <a:prstGeom prst="rect">
            <a:avLst/>
          </a:prstGeom>
        </p:spPr>
      </p:pic>
      <p:pic>
        <p:nvPicPr>
          <p:cNvPr id="6" name="图片 5">
            <a:extLst>
              <a:ext uri="{FF2B5EF4-FFF2-40B4-BE49-F238E27FC236}">
                <a16:creationId xmlns:a16="http://schemas.microsoft.com/office/drawing/2014/main" id="{4B76E6D7-DE3E-4C8B-8528-88F5FA6A2BC8}"/>
              </a:ext>
            </a:extLst>
          </p:cNvPr>
          <p:cNvPicPr>
            <a:picLocks noChangeAspect="1"/>
          </p:cNvPicPr>
          <p:nvPr/>
        </p:nvPicPr>
        <p:blipFill>
          <a:blip r:embed="rId5"/>
          <a:stretch>
            <a:fillRect/>
          </a:stretch>
        </p:blipFill>
        <p:spPr>
          <a:xfrm>
            <a:off x="4674381" y="4370445"/>
            <a:ext cx="3232298" cy="853815"/>
          </a:xfrm>
          <a:prstGeom prst="rect">
            <a:avLst/>
          </a:prstGeom>
        </p:spPr>
      </p:pic>
    </p:spTree>
    <p:extLst>
      <p:ext uri="{BB962C8B-B14F-4D97-AF65-F5344CB8AC3E}">
        <p14:creationId xmlns:p14="http://schemas.microsoft.com/office/powerpoint/2010/main" val="46379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1007604" y="476672"/>
            <a:ext cx="7128792" cy="6205867"/>
          </a:xfrm>
          <a:prstGeom prst="rect">
            <a:avLst/>
          </a:prstGeom>
        </p:spPr>
        <p:style>
          <a:lnRef idx="1">
            <a:schemeClr val="accent3"/>
          </a:lnRef>
          <a:fillRef idx="2">
            <a:schemeClr val="accent3"/>
          </a:fillRef>
          <a:effectRef idx="1">
            <a:schemeClr val="accent3"/>
          </a:effectRef>
          <a:fontRef idx="minor">
            <a:schemeClr val="dk1"/>
          </a:fontRef>
        </p:style>
      </p:pic>
    </p:spTree>
    <p:extLst>
      <p:ext uri="{BB962C8B-B14F-4D97-AF65-F5344CB8AC3E}">
        <p14:creationId xmlns:p14="http://schemas.microsoft.com/office/powerpoint/2010/main" val="1961767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E9F22F0-AEC3-492C-9E97-C71AF81D3D32}"/>
              </a:ext>
            </a:extLst>
          </p:cNvPr>
          <p:cNvPicPr>
            <a:picLocks noChangeAspect="1"/>
          </p:cNvPicPr>
          <p:nvPr/>
        </p:nvPicPr>
        <p:blipFill>
          <a:blip r:embed="rId3"/>
          <a:stretch>
            <a:fillRect/>
          </a:stretch>
        </p:blipFill>
        <p:spPr>
          <a:xfrm>
            <a:off x="628586" y="2996952"/>
            <a:ext cx="8065209" cy="2956104"/>
          </a:xfrm>
          <a:prstGeom prst="rect">
            <a:avLst/>
          </a:prstGeom>
        </p:spPr>
      </p:pic>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sz="2400" b="1" dirty="0">
                    <a:solidFill>
                      <a:srgbClr val="FF0000"/>
                    </a:solidFill>
                  </a:rPr>
                  <a:t>Collisions</a:t>
                </a:r>
              </a:p>
              <a:p>
                <a:pPr marL="0" indent="0">
                  <a:buNone/>
                </a:pPr>
                <a:r>
                  <a:rPr lang="en-US" altLang="zh-CN" sz="2400" dirty="0"/>
                  <a:t>   Given a path from node x to y, a </a:t>
                </a:r>
                <a:r>
                  <a:rPr lang="en-US" altLang="zh-CN" sz="2400" dirty="0">
                    <a:solidFill>
                      <a:srgbClr val="FF0000"/>
                    </a:solidFill>
                  </a:rPr>
                  <a:t>collider</a:t>
                </a:r>
                <a:r>
                  <a:rPr lang="en-US" altLang="zh-CN" sz="2400" dirty="0"/>
                  <a:t> is a node c for which there are two nodes a, b in the path pointing toward c. (a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oMath>
                </a14:m>
                <a:r>
                  <a:rPr lang="en-US" altLang="zh-CN" sz="2400" dirty="0"/>
                  <a:t> c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oMath>
                </a14:m>
                <a:r>
                  <a:rPr lang="en-US" altLang="zh-CN" sz="2400" dirty="0"/>
                  <a:t> b)</a:t>
                </a:r>
                <a:endParaRPr lang="zh-CN" altLang="en-US" sz="2400" dirty="0"/>
              </a:p>
            </p:txBody>
          </p:sp>
        </mc:Choice>
        <mc:Fallback xmlns="">
          <p:sp>
            <p:nvSpPr>
              <p:cNvPr id="3" name="内容占位符 2">
                <a:extLst>
                  <a:ext uri="{FF2B5EF4-FFF2-40B4-BE49-F238E27FC236}">
                    <a16:creationId xmlns:a16="http://schemas.microsoft.com/office/drawing/2014/main" id="{F1B91E80-295B-4C1A-A5FA-D86EA8019878}"/>
                  </a:ext>
                </a:extLst>
              </p:cNvPr>
              <p:cNvSpPr>
                <a:spLocks noGrp="1" noRot="1" noChangeAspect="1" noMove="1" noResize="1" noEditPoints="1" noAdjustHandles="1" noChangeArrowheads="1" noChangeShapeType="1" noTextEdit="1"/>
              </p:cNvSpPr>
              <p:nvPr>
                <p:ph idx="1"/>
              </p:nvPr>
            </p:nvSpPr>
            <p:spPr>
              <a:blipFill>
                <a:blip r:embed="rId4"/>
                <a:stretch>
                  <a:fillRect l="-1235" t="-1120" r="-23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4061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sz="2400" dirty="0">
                <a:solidFill>
                  <a:srgbClr val="FF0000"/>
                </a:solidFill>
              </a:rPr>
              <a:t>Collider and Conditional Independence</a:t>
            </a:r>
          </a:p>
        </p:txBody>
      </p:sp>
      <p:pic>
        <p:nvPicPr>
          <p:cNvPr id="4" name="图片 3">
            <a:extLst>
              <a:ext uri="{FF2B5EF4-FFF2-40B4-BE49-F238E27FC236}">
                <a16:creationId xmlns:a16="http://schemas.microsoft.com/office/drawing/2014/main" id="{DF35AB39-9F67-47CE-A564-72019AF0BD43}"/>
              </a:ext>
            </a:extLst>
          </p:cNvPr>
          <p:cNvPicPr>
            <a:picLocks noChangeAspect="1"/>
          </p:cNvPicPr>
          <p:nvPr/>
        </p:nvPicPr>
        <p:blipFill>
          <a:blip r:embed="rId3"/>
          <a:stretch>
            <a:fillRect/>
          </a:stretch>
        </p:blipFill>
        <p:spPr>
          <a:xfrm>
            <a:off x="683568" y="2636912"/>
            <a:ext cx="2100842" cy="1368152"/>
          </a:xfrm>
          <a:prstGeom prst="rect">
            <a:avLst/>
          </a:prstGeom>
        </p:spPr>
      </p:pic>
      <p:pic>
        <p:nvPicPr>
          <p:cNvPr id="5" name="图片 4">
            <a:extLst>
              <a:ext uri="{FF2B5EF4-FFF2-40B4-BE49-F238E27FC236}">
                <a16:creationId xmlns:a16="http://schemas.microsoft.com/office/drawing/2014/main" id="{3F5D9965-C6F5-465C-806F-885916357964}"/>
              </a:ext>
            </a:extLst>
          </p:cNvPr>
          <p:cNvPicPr>
            <a:picLocks noChangeAspect="1"/>
          </p:cNvPicPr>
          <p:nvPr/>
        </p:nvPicPr>
        <p:blipFill>
          <a:blip r:embed="rId4"/>
          <a:stretch>
            <a:fillRect/>
          </a:stretch>
        </p:blipFill>
        <p:spPr>
          <a:xfrm>
            <a:off x="611560" y="4620038"/>
            <a:ext cx="3024336" cy="1004796"/>
          </a:xfrm>
          <a:prstGeom prst="rect">
            <a:avLst/>
          </a:prstGeom>
        </p:spPr>
      </p:pic>
      <p:pic>
        <p:nvPicPr>
          <p:cNvPr id="6" name="图片 5">
            <a:extLst>
              <a:ext uri="{FF2B5EF4-FFF2-40B4-BE49-F238E27FC236}">
                <a16:creationId xmlns:a16="http://schemas.microsoft.com/office/drawing/2014/main" id="{8EF35CC1-56C3-47BE-9EE3-8124F45AE7F3}"/>
              </a:ext>
            </a:extLst>
          </p:cNvPr>
          <p:cNvPicPr>
            <a:picLocks noChangeAspect="1"/>
          </p:cNvPicPr>
          <p:nvPr/>
        </p:nvPicPr>
        <p:blipFill>
          <a:blip r:embed="rId5"/>
          <a:stretch>
            <a:fillRect/>
          </a:stretch>
        </p:blipFill>
        <p:spPr>
          <a:xfrm>
            <a:off x="3779912" y="2492896"/>
            <a:ext cx="4564025" cy="2063571"/>
          </a:xfrm>
          <a:prstGeom prst="rect">
            <a:avLst/>
          </a:prstGeom>
        </p:spPr>
      </p:pic>
    </p:spTree>
    <p:extLst>
      <p:ext uri="{BB962C8B-B14F-4D97-AF65-F5344CB8AC3E}">
        <p14:creationId xmlns:p14="http://schemas.microsoft.com/office/powerpoint/2010/main" val="61018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sz="2400" dirty="0">
                <a:solidFill>
                  <a:srgbClr val="FF0000"/>
                </a:solidFill>
              </a:rPr>
              <a:t>Collider and Conditional Independence</a:t>
            </a:r>
          </a:p>
        </p:txBody>
      </p:sp>
      <p:pic>
        <p:nvPicPr>
          <p:cNvPr id="5" name="图片 4">
            <a:extLst>
              <a:ext uri="{FF2B5EF4-FFF2-40B4-BE49-F238E27FC236}">
                <a16:creationId xmlns:a16="http://schemas.microsoft.com/office/drawing/2014/main" id="{3F5D9965-C6F5-465C-806F-885916357964}"/>
              </a:ext>
            </a:extLst>
          </p:cNvPr>
          <p:cNvPicPr>
            <a:picLocks noChangeAspect="1"/>
          </p:cNvPicPr>
          <p:nvPr/>
        </p:nvPicPr>
        <p:blipFill>
          <a:blip r:embed="rId2"/>
          <a:stretch>
            <a:fillRect/>
          </a:stretch>
        </p:blipFill>
        <p:spPr>
          <a:xfrm>
            <a:off x="616583" y="4221088"/>
            <a:ext cx="3353124" cy="1114031"/>
          </a:xfrm>
          <a:prstGeom prst="rect">
            <a:avLst/>
          </a:prstGeom>
        </p:spPr>
      </p:pic>
      <p:pic>
        <p:nvPicPr>
          <p:cNvPr id="7" name="图片 6">
            <a:extLst>
              <a:ext uri="{FF2B5EF4-FFF2-40B4-BE49-F238E27FC236}">
                <a16:creationId xmlns:a16="http://schemas.microsoft.com/office/drawing/2014/main" id="{F1729EA2-0738-4DA4-B137-0D107EA65908}"/>
              </a:ext>
            </a:extLst>
          </p:cNvPr>
          <p:cNvPicPr>
            <a:picLocks noChangeAspect="1"/>
          </p:cNvPicPr>
          <p:nvPr/>
        </p:nvPicPr>
        <p:blipFill>
          <a:blip r:embed="rId3"/>
          <a:stretch>
            <a:fillRect/>
          </a:stretch>
        </p:blipFill>
        <p:spPr>
          <a:xfrm>
            <a:off x="683568" y="2431654"/>
            <a:ext cx="2388909" cy="1606872"/>
          </a:xfrm>
          <a:prstGeom prst="rect">
            <a:avLst/>
          </a:prstGeom>
        </p:spPr>
      </p:pic>
      <p:pic>
        <p:nvPicPr>
          <p:cNvPr id="8" name="图片 7">
            <a:extLst>
              <a:ext uri="{FF2B5EF4-FFF2-40B4-BE49-F238E27FC236}">
                <a16:creationId xmlns:a16="http://schemas.microsoft.com/office/drawing/2014/main" id="{8B61DEE3-EAFD-410F-AEFB-5AC0234ECC01}"/>
              </a:ext>
            </a:extLst>
          </p:cNvPr>
          <p:cNvPicPr>
            <a:picLocks noChangeAspect="1"/>
          </p:cNvPicPr>
          <p:nvPr/>
        </p:nvPicPr>
        <p:blipFill>
          <a:blip r:embed="rId4"/>
          <a:stretch>
            <a:fillRect/>
          </a:stretch>
        </p:blipFill>
        <p:spPr>
          <a:xfrm>
            <a:off x="3995936" y="2564904"/>
            <a:ext cx="5023800" cy="2664296"/>
          </a:xfrm>
          <a:prstGeom prst="rect">
            <a:avLst/>
          </a:prstGeom>
        </p:spPr>
      </p:pic>
    </p:spTree>
    <p:extLst>
      <p:ext uri="{BB962C8B-B14F-4D97-AF65-F5344CB8AC3E}">
        <p14:creationId xmlns:p14="http://schemas.microsoft.com/office/powerpoint/2010/main" val="41754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sz="2400" dirty="0">
                <a:solidFill>
                  <a:srgbClr val="FF0000"/>
                </a:solidFill>
              </a:rPr>
              <a:t>Collider and Conditional Independence</a:t>
            </a:r>
          </a:p>
        </p:txBody>
      </p:sp>
      <p:pic>
        <p:nvPicPr>
          <p:cNvPr id="4" name="图片 3">
            <a:extLst>
              <a:ext uri="{FF2B5EF4-FFF2-40B4-BE49-F238E27FC236}">
                <a16:creationId xmlns:a16="http://schemas.microsoft.com/office/drawing/2014/main" id="{3B303276-AFB4-4FC3-848C-3CE17B1A8FB6}"/>
              </a:ext>
            </a:extLst>
          </p:cNvPr>
          <p:cNvPicPr>
            <a:picLocks noChangeAspect="1"/>
          </p:cNvPicPr>
          <p:nvPr/>
        </p:nvPicPr>
        <p:blipFill>
          <a:blip r:embed="rId3"/>
          <a:stretch>
            <a:fillRect/>
          </a:stretch>
        </p:blipFill>
        <p:spPr>
          <a:xfrm>
            <a:off x="745232" y="2419532"/>
            <a:ext cx="2682513" cy="1699071"/>
          </a:xfrm>
          <a:prstGeom prst="rect">
            <a:avLst/>
          </a:prstGeom>
        </p:spPr>
      </p:pic>
      <p:pic>
        <p:nvPicPr>
          <p:cNvPr id="10" name="图片 9">
            <a:extLst>
              <a:ext uri="{FF2B5EF4-FFF2-40B4-BE49-F238E27FC236}">
                <a16:creationId xmlns:a16="http://schemas.microsoft.com/office/drawing/2014/main" id="{B4376A97-DF22-4F41-A8A6-DE6600E560B5}"/>
              </a:ext>
            </a:extLst>
          </p:cNvPr>
          <p:cNvPicPr>
            <a:picLocks noChangeAspect="1"/>
          </p:cNvPicPr>
          <p:nvPr/>
        </p:nvPicPr>
        <p:blipFill>
          <a:blip r:embed="rId4"/>
          <a:stretch>
            <a:fillRect/>
          </a:stretch>
        </p:blipFill>
        <p:spPr>
          <a:xfrm>
            <a:off x="817240" y="4229861"/>
            <a:ext cx="3528392" cy="991600"/>
          </a:xfrm>
          <a:prstGeom prst="rect">
            <a:avLst/>
          </a:prstGeom>
        </p:spPr>
      </p:pic>
      <p:pic>
        <p:nvPicPr>
          <p:cNvPr id="11" name="图片 10">
            <a:extLst>
              <a:ext uri="{FF2B5EF4-FFF2-40B4-BE49-F238E27FC236}">
                <a16:creationId xmlns:a16="http://schemas.microsoft.com/office/drawing/2014/main" id="{8F9E62D4-3EF8-4A27-9505-B4AB746AE096}"/>
              </a:ext>
            </a:extLst>
          </p:cNvPr>
          <p:cNvPicPr>
            <a:picLocks noChangeAspect="1"/>
          </p:cNvPicPr>
          <p:nvPr/>
        </p:nvPicPr>
        <p:blipFill>
          <a:blip r:embed="rId5"/>
          <a:stretch>
            <a:fillRect/>
          </a:stretch>
        </p:blipFill>
        <p:spPr>
          <a:xfrm>
            <a:off x="1177280" y="5332719"/>
            <a:ext cx="2682513" cy="458549"/>
          </a:xfrm>
          <a:prstGeom prst="rect">
            <a:avLst/>
          </a:prstGeom>
        </p:spPr>
      </p:pic>
      <p:pic>
        <p:nvPicPr>
          <p:cNvPr id="12" name="图片 11">
            <a:extLst>
              <a:ext uri="{FF2B5EF4-FFF2-40B4-BE49-F238E27FC236}">
                <a16:creationId xmlns:a16="http://schemas.microsoft.com/office/drawing/2014/main" id="{8D4A060D-364D-4C54-B14A-87E7F2063E9F}"/>
              </a:ext>
            </a:extLst>
          </p:cNvPr>
          <p:cNvPicPr>
            <a:picLocks noChangeAspect="1"/>
          </p:cNvPicPr>
          <p:nvPr/>
        </p:nvPicPr>
        <p:blipFill>
          <a:blip r:embed="rId6"/>
          <a:stretch>
            <a:fillRect/>
          </a:stretch>
        </p:blipFill>
        <p:spPr>
          <a:xfrm>
            <a:off x="4499992" y="2420888"/>
            <a:ext cx="4026008" cy="2878964"/>
          </a:xfrm>
          <a:prstGeom prst="rect">
            <a:avLst/>
          </a:prstGeom>
        </p:spPr>
      </p:pic>
    </p:spTree>
    <p:extLst>
      <p:ext uri="{BB962C8B-B14F-4D97-AF65-F5344CB8AC3E}">
        <p14:creationId xmlns:p14="http://schemas.microsoft.com/office/powerpoint/2010/main" val="34367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sz="2400" dirty="0">
                <a:solidFill>
                  <a:srgbClr val="FF0000"/>
                </a:solidFill>
              </a:rPr>
              <a:t>Collider and Conditional Independence</a:t>
            </a:r>
          </a:p>
        </p:txBody>
      </p:sp>
      <p:pic>
        <p:nvPicPr>
          <p:cNvPr id="4" name="图片 3">
            <a:extLst>
              <a:ext uri="{FF2B5EF4-FFF2-40B4-BE49-F238E27FC236}">
                <a16:creationId xmlns:a16="http://schemas.microsoft.com/office/drawing/2014/main" id="{3B303276-AFB4-4FC3-848C-3CE17B1A8FB6}"/>
              </a:ext>
            </a:extLst>
          </p:cNvPr>
          <p:cNvPicPr>
            <a:picLocks noChangeAspect="1"/>
          </p:cNvPicPr>
          <p:nvPr/>
        </p:nvPicPr>
        <p:blipFill>
          <a:blip r:embed="rId2"/>
          <a:stretch>
            <a:fillRect/>
          </a:stretch>
        </p:blipFill>
        <p:spPr>
          <a:xfrm>
            <a:off x="611560" y="2399576"/>
            <a:ext cx="2682513" cy="1699071"/>
          </a:xfrm>
          <a:prstGeom prst="rect">
            <a:avLst/>
          </a:prstGeom>
        </p:spPr>
      </p:pic>
      <p:pic>
        <p:nvPicPr>
          <p:cNvPr id="5" name="图片 4">
            <a:extLst>
              <a:ext uri="{FF2B5EF4-FFF2-40B4-BE49-F238E27FC236}">
                <a16:creationId xmlns:a16="http://schemas.microsoft.com/office/drawing/2014/main" id="{B048B727-66F8-412F-AEBE-E0CA061AA096}"/>
              </a:ext>
            </a:extLst>
          </p:cNvPr>
          <p:cNvPicPr>
            <a:picLocks noChangeAspect="1"/>
          </p:cNvPicPr>
          <p:nvPr/>
        </p:nvPicPr>
        <p:blipFill>
          <a:blip r:embed="rId3"/>
          <a:stretch>
            <a:fillRect/>
          </a:stretch>
        </p:blipFill>
        <p:spPr>
          <a:xfrm>
            <a:off x="611561" y="4281210"/>
            <a:ext cx="3096343" cy="655845"/>
          </a:xfrm>
          <a:prstGeom prst="rect">
            <a:avLst/>
          </a:prstGeom>
        </p:spPr>
      </p:pic>
      <p:pic>
        <p:nvPicPr>
          <p:cNvPr id="6" name="图片 5">
            <a:extLst>
              <a:ext uri="{FF2B5EF4-FFF2-40B4-BE49-F238E27FC236}">
                <a16:creationId xmlns:a16="http://schemas.microsoft.com/office/drawing/2014/main" id="{81BF3004-066E-484D-86EE-E4E59EA3B1E1}"/>
              </a:ext>
            </a:extLst>
          </p:cNvPr>
          <p:cNvPicPr>
            <a:picLocks noChangeAspect="1"/>
          </p:cNvPicPr>
          <p:nvPr/>
        </p:nvPicPr>
        <p:blipFill>
          <a:blip r:embed="rId4"/>
          <a:stretch>
            <a:fillRect/>
          </a:stretch>
        </p:blipFill>
        <p:spPr>
          <a:xfrm>
            <a:off x="3995936" y="2492896"/>
            <a:ext cx="4200185" cy="2066920"/>
          </a:xfrm>
          <a:prstGeom prst="rect">
            <a:avLst/>
          </a:prstGeom>
        </p:spPr>
      </p:pic>
    </p:spTree>
    <p:extLst>
      <p:ext uri="{BB962C8B-B14F-4D97-AF65-F5344CB8AC3E}">
        <p14:creationId xmlns:p14="http://schemas.microsoft.com/office/powerpoint/2010/main" val="356135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ECBC-A85F-4BC5-A6D2-8E9E29B5F74D}"/>
              </a:ext>
            </a:extLst>
          </p:cNvPr>
          <p:cNvSpPr>
            <a:spLocks noGrp="1"/>
          </p:cNvSpPr>
          <p:nvPr>
            <p:ph type="title"/>
          </p:nvPr>
        </p:nvSpPr>
        <p:spPr/>
        <p:txBody>
          <a:bodyPr/>
          <a:lstStyle/>
          <a:p>
            <a:r>
              <a:rPr lang="en-US" altLang="zh-CN" b="1" dirty="0">
                <a:solidFill>
                  <a:srgbClr val="0000FF"/>
                </a:solidFill>
              </a:rPr>
              <a:t>Part 2: Inference</a:t>
            </a:r>
            <a:endParaRPr lang="zh-CN" altLang="en-US" dirty="0">
              <a:solidFill>
                <a:srgbClr val="0000FF"/>
              </a:solidFill>
            </a:endParaRPr>
          </a:p>
        </p:txBody>
      </p:sp>
      <p:sp>
        <p:nvSpPr>
          <p:cNvPr id="3" name="内容占位符 2">
            <a:extLst>
              <a:ext uri="{FF2B5EF4-FFF2-40B4-BE49-F238E27FC236}">
                <a16:creationId xmlns:a16="http://schemas.microsoft.com/office/drawing/2014/main" id="{6A02E5BC-4E8B-4A70-866D-AB10ADBDCA39}"/>
              </a:ext>
            </a:extLst>
          </p:cNvPr>
          <p:cNvSpPr>
            <a:spLocks noGrp="1"/>
          </p:cNvSpPr>
          <p:nvPr>
            <p:ph idx="1"/>
          </p:nvPr>
        </p:nvSpPr>
        <p:spPr/>
        <p:txBody>
          <a:bodyPr/>
          <a:lstStyle/>
          <a:p>
            <a:pPr>
              <a:buFont typeface="Wingdings" panose="05000000000000000000" pitchFamily="2" charset="2"/>
              <a:buChar char="n"/>
            </a:pPr>
            <a:r>
              <a:rPr lang="en-US" altLang="zh-CN" b="1" dirty="0"/>
              <a:t>2.1 Exact Inference </a:t>
            </a:r>
          </a:p>
          <a:p>
            <a:pPr marL="0" indent="0">
              <a:buNone/>
            </a:pPr>
            <a:r>
              <a:rPr lang="en-US" altLang="zh-CN" sz="2400" dirty="0">
                <a:latin typeface="Times New Roman" panose="02020603050405020304" pitchFamily="18" charset="0"/>
                <a:cs typeface="Times New Roman" panose="02020603050405020304" pitchFamily="18" charset="0"/>
              </a:rPr>
              <a:t>       2.1.1 Factor Graph</a:t>
            </a:r>
          </a:p>
          <a:p>
            <a:pPr marL="0" indent="0">
              <a:buNone/>
            </a:pPr>
            <a:r>
              <a:rPr lang="en-US" altLang="zh-CN" sz="2400" dirty="0">
                <a:latin typeface="Times New Roman" panose="02020603050405020304" pitchFamily="18" charset="0"/>
                <a:cs typeface="Times New Roman" panose="02020603050405020304" pitchFamily="18" charset="0"/>
              </a:rPr>
              <a:t>       2.1.2 Sum-Product</a:t>
            </a:r>
          </a:p>
          <a:p>
            <a:pPr marL="0" indent="0">
              <a:buNone/>
            </a:pPr>
            <a:r>
              <a:rPr lang="en-US" altLang="zh-CN" sz="2400" dirty="0">
                <a:latin typeface="Times New Roman" panose="02020603050405020304" pitchFamily="18" charset="0"/>
                <a:cs typeface="Times New Roman" panose="02020603050405020304" pitchFamily="18" charset="0"/>
              </a:rPr>
              <a:t>       2.1.3 Max-Product</a:t>
            </a:r>
          </a:p>
          <a:p>
            <a:pPr marL="0" indent="0">
              <a:buNone/>
            </a:pPr>
            <a:r>
              <a:rPr lang="en-US" altLang="zh-CN" sz="2400" dirty="0">
                <a:latin typeface="Times New Roman" panose="02020603050405020304" pitchFamily="18" charset="0"/>
                <a:cs typeface="Times New Roman" panose="02020603050405020304" pitchFamily="18" charset="0"/>
              </a:rPr>
              <a:t>       2.1.4 Junction-Tree</a:t>
            </a:r>
          </a:p>
          <a:p>
            <a:pPr>
              <a:buFont typeface="Wingdings" panose="05000000000000000000" pitchFamily="2" charset="2"/>
              <a:buChar char="n"/>
            </a:pPr>
            <a:r>
              <a:rPr lang="en-US" altLang="zh-CN" b="1" dirty="0"/>
              <a:t>2.2 Approximate Inference</a:t>
            </a:r>
          </a:p>
          <a:p>
            <a:pPr marL="0" indent="0">
              <a:buNone/>
            </a:pPr>
            <a:r>
              <a:rPr lang="en-US" altLang="zh-CN" sz="2400" dirty="0">
                <a:latin typeface="Times New Roman" panose="02020603050405020304" pitchFamily="18" charset="0"/>
                <a:cs typeface="Times New Roman" panose="02020603050405020304" pitchFamily="18" charset="0"/>
              </a:rPr>
              <a:t>       2.2.1 Sampling</a:t>
            </a:r>
          </a:p>
          <a:p>
            <a:pPr marL="0" indent="0">
              <a:buNone/>
            </a:pPr>
            <a:r>
              <a:rPr lang="en-US" altLang="zh-CN" sz="2400" dirty="0">
                <a:latin typeface="Times New Roman" panose="02020603050405020304" pitchFamily="18" charset="0"/>
                <a:cs typeface="Times New Roman" panose="02020603050405020304" pitchFamily="18" charset="0"/>
              </a:rPr>
              <a:t>       2.2.2 Variational Inference</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28051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normAutofit/>
          </a:bodyPr>
          <a:lstStyle/>
          <a:p>
            <a:pPr>
              <a:buFont typeface="Wingdings" panose="05000000000000000000" pitchFamily="2" charset="2"/>
              <a:buChar char="n"/>
            </a:pPr>
            <a:r>
              <a:rPr lang="en-US" altLang="zh-CN" sz="2400" dirty="0">
                <a:solidFill>
                  <a:srgbClr val="FF0000"/>
                </a:solidFill>
              </a:rPr>
              <a:t>Collider and Conditional Independence</a:t>
            </a: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p:txBody>
      </p:sp>
      <p:pic>
        <p:nvPicPr>
          <p:cNvPr id="7" name="图片 6">
            <a:extLst>
              <a:ext uri="{FF2B5EF4-FFF2-40B4-BE49-F238E27FC236}">
                <a16:creationId xmlns:a16="http://schemas.microsoft.com/office/drawing/2014/main" id="{9583B703-1DDF-4AC2-9434-F0C01DED39B8}"/>
              </a:ext>
            </a:extLst>
          </p:cNvPr>
          <p:cNvPicPr>
            <a:picLocks noChangeAspect="1"/>
          </p:cNvPicPr>
          <p:nvPr/>
        </p:nvPicPr>
        <p:blipFill>
          <a:blip r:embed="rId2"/>
          <a:stretch>
            <a:fillRect/>
          </a:stretch>
        </p:blipFill>
        <p:spPr>
          <a:xfrm>
            <a:off x="539552" y="3068960"/>
            <a:ext cx="2088232" cy="2330391"/>
          </a:xfrm>
          <a:prstGeom prst="rect">
            <a:avLst/>
          </a:prstGeom>
        </p:spPr>
      </p:pic>
      <p:pic>
        <p:nvPicPr>
          <p:cNvPr id="8" name="图片 7">
            <a:extLst>
              <a:ext uri="{FF2B5EF4-FFF2-40B4-BE49-F238E27FC236}">
                <a16:creationId xmlns:a16="http://schemas.microsoft.com/office/drawing/2014/main" id="{9EC23673-1EA8-4532-8591-E8C6FFE0029F}"/>
              </a:ext>
            </a:extLst>
          </p:cNvPr>
          <p:cNvPicPr>
            <a:picLocks noChangeAspect="1"/>
          </p:cNvPicPr>
          <p:nvPr/>
        </p:nvPicPr>
        <p:blipFill>
          <a:blip r:embed="rId3"/>
          <a:stretch>
            <a:fillRect/>
          </a:stretch>
        </p:blipFill>
        <p:spPr>
          <a:xfrm>
            <a:off x="3031671" y="2537286"/>
            <a:ext cx="4320480" cy="2051086"/>
          </a:xfrm>
          <a:prstGeom prst="rect">
            <a:avLst/>
          </a:prstGeom>
        </p:spPr>
      </p:pic>
      <p:pic>
        <p:nvPicPr>
          <p:cNvPr id="11" name="图片 10">
            <a:extLst>
              <a:ext uri="{FF2B5EF4-FFF2-40B4-BE49-F238E27FC236}">
                <a16:creationId xmlns:a16="http://schemas.microsoft.com/office/drawing/2014/main" id="{14BE7B50-C19B-4BD5-8F67-9C93FF73FB79}"/>
              </a:ext>
            </a:extLst>
          </p:cNvPr>
          <p:cNvPicPr>
            <a:picLocks noChangeAspect="1"/>
          </p:cNvPicPr>
          <p:nvPr/>
        </p:nvPicPr>
        <p:blipFill>
          <a:blip r:embed="rId4"/>
          <a:stretch>
            <a:fillRect/>
          </a:stretch>
        </p:blipFill>
        <p:spPr>
          <a:xfrm>
            <a:off x="3059832" y="4797152"/>
            <a:ext cx="5976664" cy="884506"/>
          </a:xfrm>
          <a:prstGeom prst="rect">
            <a:avLst/>
          </a:prstGeom>
        </p:spPr>
      </p:pic>
      <mc:AlternateContent xmlns:mc="http://schemas.openxmlformats.org/markup-compatibility/2006" xmlns:p14="http://schemas.microsoft.com/office/powerpoint/2010/main">
        <mc:Choice Requires="p14">
          <p:contentPart p14:bwMode="auto" r:id="rId5">
            <p14:nvContentPartPr>
              <p14:cNvPr id="97" name="墨迹 96">
                <a:extLst>
                  <a:ext uri="{FF2B5EF4-FFF2-40B4-BE49-F238E27FC236}">
                    <a16:creationId xmlns:a16="http://schemas.microsoft.com/office/drawing/2014/main" id="{B16437D2-B261-42D7-86E6-082BF3278F4B}"/>
                  </a:ext>
                </a:extLst>
              </p14:cNvPr>
              <p14:cNvContentPartPr/>
              <p14:nvPr/>
            </p14:nvContentPartPr>
            <p14:xfrm>
              <a:off x="8062732" y="1409640"/>
              <a:ext cx="972000" cy="367200"/>
            </p14:xfrm>
          </p:contentPart>
        </mc:Choice>
        <mc:Fallback xmlns="">
          <p:pic>
            <p:nvPicPr>
              <p:cNvPr id="97" name="墨迹 96">
                <a:extLst>
                  <a:ext uri="{FF2B5EF4-FFF2-40B4-BE49-F238E27FC236}">
                    <a16:creationId xmlns:a16="http://schemas.microsoft.com/office/drawing/2014/main" id="{B16437D2-B261-42D7-86E6-082BF3278F4B}"/>
                  </a:ext>
                </a:extLst>
              </p:cNvPr>
              <p:cNvPicPr/>
              <p:nvPr/>
            </p:nvPicPr>
            <p:blipFill>
              <a:blip r:embed="rId6"/>
              <a:stretch>
                <a:fillRect/>
              </a:stretch>
            </p:blipFill>
            <p:spPr>
              <a:xfrm>
                <a:off x="8045092" y="1391640"/>
                <a:ext cx="10076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3" name="墨迹 112">
                <a:extLst>
                  <a:ext uri="{FF2B5EF4-FFF2-40B4-BE49-F238E27FC236}">
                    <a16:creationId xmlns:a16="http://schemas.microsoft.com/office/drawing/2014/main" id="{E8BC803B-9105-4220-99C1-FCAF51296663}"/>
                  </a:ext>
                </a:extLst>
              </p14:cNvPr>
              <p14:cNvContentPartPr/>
              <p14:nvPr/>
            </p14:nvContentPartPr>
            <p14:xfrm>
              <a:off x="1542772" y="4919640"/>
              <a:ext cx="5040" cy="360"/>
            </p14:xfrm>
          </p:contentPart>
        </mc:Choice>
        <mc:Fallback xmlns="">
          <p:pic>
            <p:nvPicPr>
              <p:cNvPr id="113" name="墨迹 112">
                <a:extLst>
                  <a:ext uri="{FF2B5EF4-FFF2-40B4-BE49-F238E27FC236}">
                    <a16:creationId xmlns:a16="http://schemas.microsoft.com/office/drawing/2014/main" id="{E8BC803B-9105-4220-99C1-FCAF51296663}"/>
                  </a:ext>
                </a:extLst>
              </p:cNvPr>
              <p:cNvPicPr/>
              <p:nvPr/>
            </p:nvPicPr>
            <p:blipFill>
              <a:blip r:embed="rId8"/>
              <a:stretch>
                <a:fillRect/>
              </a:stretch>
            </p:blipFill>
            <p:spPr>
              <a:xfrm>
                <a:off x="1525132" y="4901640"/>
                <a:ext cx="40680" cy="36000"/>
              </a:xfrm>
              <a:prstGeom prst="rect">
                <a:avLst/>
              </a:prstGeom>
            </p:spPr>
          </p:pic>
        </mc:Fallback>
      </mc:AlternateContent>
    </p:spTree>
    <p:extLst>
      <p:ext uri="{BB962C8B-B14F-4D97-AF65-F5344CB8AC3E}">
        <p14:creationId xmlns:p14="http://schemas.microsoft.com/office/powerpoint/2010/main" val="1435473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normAutofit/>
          </a:bodyPr>
          <a:lstStyle/>
          <a:p>
            <a:pPr>
              <a:buFont typeface="Wingdings" panose="05000000000000000000" pitchFamily="2" charset="2"/>
              <a:buChar char="n"/>
            </a:pPr>
            <a:r>
              <a:rPr lang="en-US" altLang="zh-CN" sz="2300" dirty="0">
                <a:solidFill>
                  <a:srgbClr val="FF0000"/>
                </a:solidFill>
              </a:rPr>
              <a:t>Graphical Manipulations to Check for Independence</a:t>
            </a: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p:txBody>
      </p:sp>
      <p:pic>
        <p:nvPicPr>
          <p:cNvPr id="4" name="图片 3">
            <a:extLst>
              <a:ext uri="{FF2B5EF4-FFF2-40B4-BE49-F238E27FC236}">
                <a16:creationId xmlns:a16="http://schemas.microsoft.com/office/drawing/2014/main" id="{85AD3483-1AD5-4422-9057-F139FC44EB47}"/>
              </a:ext>
            </a:extLst>
          </p:cNvPr>
          <p:cNvPicPr>
            <a:picLocks noChangeAspect="1"/>
          </p:cNvPicPr>
          <p:nvPr/>
        </p:nvPicPr>
        <p:blipFill>
          <a:blip r:embed="rId3"/>
          <a:stretch>
            <a:fillRect/>
          </a:stretch>
        </p:blipFill>
        <p:spPr>
          <a:xfrm>
            <a:off x="646571" y="2373553"/>
            <a:ext cx="2088232" cy="2092485"/>
          </a:xfrm>
          <a:prstGeom prst="rect">
            <a:avLst/>
          </a:prstGeom>
        </p:spPr>
      </p:pic>
      <p:pic>
        <p:nvPicPr>
          <p:cNvPr id="5" name="图片 4">
            <a:extLst>
              <a:ext uri="{FF2B5EF4-FFF2-40B4-BE49-F238E27FC236}">
                <a16:creationId xmlns:a16="http://schemas.microsoft.com/office/drawing/2014/main" id="{F3414D2D-5B84-4EE8-922A-8CA8BF8815B4}"/>
              </a:ext>
            </a:extLst>
          </p:cNvPr>
          <p:cNvPicPr>
            <a:picLocks noChangeAspect="1"/>
          </p:cNvPicPr>
          <p:nvPr/>
        </p:nvPicPr>
        <p:blipFill>
          <a:blip r:embed="rId4"/>
          <a:stretch>
            <a:fillRect/>
          </a:stretch>
        </p:blipFill>
        <p:spPr>
          <a:xfrm>
            <a:off x="574563" y="4628702"/>
            <a:ext cx="3600400" cy="553908"/>
          </a:xfrm>
          <a:prstGeom prst="rect">
            <a:avLst/>
          </a:prstGeom>
        </p:spPr>
      </p:pic>
      <p:pic>
        <p:nvPicPr>
          <p:cNvPr id="6" name="图片 5">
            <a:extLst>
              <a:ext uri="{FF2B5EF4-FFF2-40B4-BE49-F238E27FC236}">
                <a16:creationId xmlns:a16="http://schemas.microsoft.com/office/drawing/2014/main" id="{46D24D81-24A3-47E4-B6EA-263236B6F0E3}"/>
              </a:ext>
            </a:extLst>
          </p:cNvPr>
          <p:cNvPicPr>
            <a:picLocks noChangeAspect="1"/>
          </p:cNvPicPr>
          <p:nvPr/>
        </p:nvPicPr>
        <p:blipFill>
          <a:blip r:embed="rId5"/>
          <a:stretch>
            <a:fillRect/>
          </a:stretch>
        </p:blipFill>
        <p:spPr>
          <a:xfrm>
            <a:off x="606433" y="5212899"/>
            <a:ext cx="8352928" cy="473010"/>
          </a:xfrm>
          <a:prstGeom prst="rect">
            <a:avLst/>
          </a:prstGeom>
        </p:spPr>
      </p:pic>
      <p:pic>
        <p:nvPicPr>
          <p:cNvPr id="9" name="图片 8">
            <a:extLst>
              <a:ext uri="{FF2B5EF4-FFF2-40B4-BE49-F238E27FC236}">
                <a16:creationId xmlns:a16="http://schemas.microsoft.com/office/drawing/2014/main" id="{56530CA7-CC51-4192-940B-98037F9961D3}"/>
              </a:ext>
            </a:extLst>
          </p:cNvPr>
          <p:cNvPicPr>
            <a:picLocks noChangeAspect="1"/>
          </p:cNvPicPr>
          <p:nvPr/>
        </p:nvPicPr>
        <p:blipFill>
          <a:blip r:embed="rId6"/>
          <a:stretch>
            <a:fillRect/>
          </a:stretch>
        </p:blipFill>
        <p:spPr>
          <a:xfrm>
            <a:off x="3203848" y="2276872"/>
            <a:ext cx="3670425" cy="2368730"/>
          </a:xfrm>
          <a:prstGeom prst="rect">
            <a:avLst/>
          </a:prstGeom>
        </p:spPr>
      </p:pic>
    </p:spTree>
    <p:extLst>
      <p:ext uri="{BB962C8B-B14F-4D97-AF65-F5344CB8AC3E}">
        <p14:creationId xmlns:p14="http://schemas.microsoft.com/office/powerpoint/2010/main" val="338276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a:xfrm>
            <a:off x="457200" y="274638"/>
            <a:ext cx="8229600" cy="1143000"/>
          </a:xfrm>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a:xfrm>
            <a:off x="457200" y="1600200"/>
            <a:ext cx="8229600" cy="4525963"/>
          </a:xfrm>
        </p:spPr>
        <p:txBody>
          <a:bodyPr>
            <a:normAutofit/>
          </a:bodyPr>
          <a:lstStyle/>
          <a:p>
            <a:pPr>
              <a:buFont typeface="Wingdings" panose="05000000000000000000" pitchFamily="2" charset="2"/>
              <a:buChar char="n"/>
            </a:pPr>
            <a:r>
              <a:rPr lang="en-US" altLang="zh-CN" sz="2300" dirty="0">
                <a:solidFill>
                  <a:srgbClr val="FF0000"/>
                </a:solidFill>
              </a:rPr>
              <a:t>Graphical Manipulations to Check for Independence</a:t>
            </a: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p:txBody>
      </p:sp>
      <p:pic>
        <p:nvPicPr>
          <p:cNvPr id="7" name="图片 6">
            <a:extLst>
              <a:ext uri="{FF2B5EF4-FFF2-40B4-BE49-F238E27FC236}">
                <a16:creationId xmlns:a16="http://schemas.microsoft.com/office/drawing/2014/main" id="{343E9A20-69CE-47D6-808F-5A3BD0E1613E}"/>
              </a:ext>
            </a:extLst>
          </p:cNvPr>
          <p:cNvPicPr>
            <a:picLocks noChangeAspect="1"/>
          </p:cNvPicPr>
          <p:nvPr/>
        </p:nvPicPr>
        <p:blipFill>
          <a:blip r:embed="rId3"/>
          <a:stretch>
            <a:fillRect/>
          </a:stretch>
        </p:blipFill>
        <p:spPr>
          <a:xfrm>
            <a:off x="760000" y="2360174"/>
            <a:ext cx="1880248" cy="2564904"/>
          </a:xfrm>
          <a:prstGeom prst="rect">
            <a:avLst/>
          </a:prstGeom>
        </p:spPr>
      </p:pic>
      <p:pic>
        <p:nvPicPr>
          <p:cNvPr id="8" name="图片 7">
            <a:extLst>
              <a:ext uri="{FF2B5EF4-FFF2-40B4-BE49-F238E27FC236}">
                <a16:creationId xmlns:a16="http://schemas.microsoft.com/office/drawing/2014/main" id="{8306DBE2-A1D9-4E16-8C90-50CED0C8CBCF}"/>
              </a:ext>
            </a:extLst>
          </p:cNvPr>
          <p:cNvPicPr>
            <a:picLocks noChangeAspect="1"/>
          </p:cNvPicPr>
          <p:nvPr/>
        </p:nvPicPr>
        <p:blipFill>
          <a:blip r:embed="rId4"/>
          <a:stretch>
            <a:fillRect/>
          </a:stretch>
        </p:blipFill>
        <p:spPr>
          <a:xfrm>
            <a:off x="471968" y="4876169"/>
            <a:ext cx="8424936" cy="650367"/>
          </a:xfrm>
          <a:prstGeom prst="rect">
            <a:avLst/>
          </a:prstGeom>
        </p:spPr>
      </p:pic>
      <p:pic>
        <p:nvPicPr>
          <p:cNvPr id="11" name="图片 10">
            <a:extLst>
              <a:ext uri="{FF2B5EF4-FFF2-40B4-BE49-F238E27FC236}">
                <a16:creationId xmlns:a16="http://schemas.microsoft.com/office/drawing/2014/main" id="{326441D0-787C-4384-930F-5AA326795544}"/>
              </a:ext>
            </a:extLst>
          </p:cNvPr>
          <p:cNvPicPr>
            <a:picLocks noChangeAspect="1"/>
          </p:cNvPicPr>
          <p:nvPr/>
        </p:nvPicPr>
        <p:blipFill>
          <a:blip r:embed="rId5"/>
          <a:stretch>
            <a:fillRect/>
          </a:stretch>
        </p:blipFill>
        <p:spPr>
          <a:xfrm>
            <a:off x="3816025" y="2420888"/>
            <a:ext cx="2843886" cy="2455281"/>
          </a:xfrm>
          <a:prstGeom prst="rect">
            <a:avLst/>
          </a:prstGeom>
        </p:spPr>
      </p:pic>
    </p:spTree>
    <p:extLst>
      <p:ext uri="{BB962C8B-B14F-4D97-AF65-F5344CB8AC3E}">
        <p14:creationId xmlns:p14="http://schemas.microsoft.com/office/powerpoint/2010/main" val="314250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a:xfrm>
            <a:off x="457200" y="274638"/>
            <a:ext cx="8229600" cy="1143000"/>
          </a:xfrm>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a:xfrm>
            <a:off x="457200" y="1600200"/>
            <a:ext cx="8229600" cy="4525963"/>
          </a:xfrm>
        </p:spPr>
        <p:txBody>
          <a:bodyPr>
            <a:normAutofit/>
          </a:bodyPr>
          <a:lstStyle/>
          <a:p>
            <a:pPr>
              <a:buFont typeface="Wingdings" panose="05000000000000000000" pitchFamily="2" charset="2"/>
              <a:buChar char="n"/>
            </a:pPr>
            <a:r>
              <a:rPr lang="en-US" altLang="zh-CN" sz="2300" dirty="0">
                <a:solidFill>
                  <a:srgbClr val="FF0000"/>
                </a:solidFill>
              </a:rPr>
              <a:t>Graphical Manipulations to Check for Independence</a:t>
            </a: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p:txBody>
      </p:sp>
      <p:pic>
        <p:nvPicPr>
          <p:cNvPr id="4" name="图片 3">
            <a:extLst>
              <a:ext uri="{FF2B5EF4-FFF2-40B4-BE49-F238E27FC236}">
                <a16:creationId xmlns:a16="http://schemas.microsoft.com/office/drawing/2014/main" id="{71BE0FE0-BC7A-4DD0-837D-4C1EE65898B6}"/>
              </a:ext>
            </a:extLst>
          </p:cNvPr>
          <p:cNvPicPr>
            <a:picLocks noChangeAspect="1"/>
          </p:cNvPicPr>
          <p:nvPr/>
        </p:nvPicPr>
        <p:blipFill>
          <a:blip r:embed="rId3"/>
          <a:stretch>
            <a:fillRect/>
          </a:stretch>
        </p:blipFill>
        <p:spPr>
          <a:xfrm>
            <a:off x="837828" y="2430391"/>
            <a:ext cx="2232248" cy="2281259"/>
          </a:xfrm>
          <a:prstGeom prst="rect">
            <a:avLst/>
          </a:prstGeom>
        </p:spPr>
      </p:pic>
      <p:pic>
        <p:nvPicPr>
          <p:cNvPr id="5" name="图片 4">
            <a:extLst>
              <a:ext uri="{FF2B5EF4-FFF2-40B4-BE49-F238E27FC236}">
                <a16:creationId xmlns:a16="http://schemas.microsoft.com/office/drawing/2014/main" id="{EE041E8D-1D08-4550-B6DA-A8AAF077DBA0}"/>
              </a:ext>
            </a:extLst>
          </p:cNvPr>
          <p:cNvPicPr>
            <a:picLocks noChangeAspect="1"/>
          </p:cNvPicPr>
          <p:nvPr/>
        </p:nvPicPr>
        <p:blipFill>
          <a:blip r:embed="rId4"/>
          <a:stretch>
            <a:fillRect/>
          </a:stretch>
        </p:blipFill>
        <p:spPr>
          <a:xfrm>
            <a:off x="3430116" y="2564904"/>
            <a:ext cx="3552619" cy="2146746"/>
          </a:xfrm>
          <a:prstGeom prst="rect">
            <a:avLst/>
          </a:prstGeom>
        </p:spPr>
      </p:pic>
      <p:pic>
        <p:nvPicPr>
          <p:cNvPr id="6" name="图片 5">
            <a:extLst>
              <a:ext uri="{FF2B5EF4-FFF2-40B4-BE49-F238E27FC236}">
                <a16:creationId xmlns:a16="http://schemas.microsoft.com/office/drawing/2014/main" id="{6D0427BF-2AEC-4806-B429-386BDB2A2DD1}"/>
              </a:ext>
            </a:extLst>
          </p:cNvPr>
          <p:cNvPicPr>
            <a:picLocks noChangeAspect="1"/>
          </p:cNvPicPr>
          <p:nvPr/>
        </p:nvPicPr>
        <p:blipFill>
          <a:blip r:embed="rId5"/>
          <a:stretch>
            <a:fillRect/>
          </a:stretch>
        </p:blipFill>
        <p:spPr>
          <a:xfrm>
            <a:off x="683468" y="4772449"/>
            <a:ext cx="8437134" cy="887093"/>
          </a:xfrm>
          <a:prstGeom prst="rect">
            <a:avLst/>
          </a:prstGeom>
        </p:spPr>
      </p:pic>
    </p:spTree>
    <p:extLst>
      <p:ext uri="{BB962C8B-B14F-4D97-AF65-F5344CB8AC3E}">
        <p14:creationId xmlns:p14="http://schemas.microsoft.com/office/powerpoint/2010/main" val="232769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a:xfrm>
            <a:off x="457200" y="274638"/>
            <a:ext cx="8229600" cy="1143000"/>
          </a:xfrm>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a:xfrm>
            <a:off x="457200" y="1600200"/>
            <a:ext cx="8229600" cy="4525963"/>
          </a:xfrm>
        </p:spPr>
        <p:txBody>
          <a:bodyPr>
            <a:normAutofit/>
          </a:bodyPr>
          <a:lstStyle/>
          <a:p>
            <a:pPr>
              <a:buFont typeface="Wingdings" panose="05000000000000000000" pitchFamily="2" charset="2"/>
              <a:buChar char="n"/>
            </a:pPr>
            <a:r>
              <a:rPr lang="en-US" altLang="zh-CN" sz="2300" dirty="0">
                <a:solidFill>
                  <a:srgbClr val="FF0000"/>
                </a:solidFill>
              </a:rPr>
              <a:t>Graphical Manipulations to Check for Independence</a:t>
            </a: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p:txBody>
      </p:sp>
      <p:pic>
        <p:nvPicPr>
          <p:cNvPr id="7" name="图片 6">
            <a:extLst>
              <a:ext uri="{FF2B5EF4-FFF2-40B4-BE49-F238E27FC236}">
                <a16:creationId xmlns:a16="http://schemas.microsoft.com/office/drawing/2014/main" id="{F2C18A06-5F70-47B0-A8AD-289EF1D06CD5}"/>
              </a:ext>
            </a:extLst>
          </p:cNvPr>
          <p:cNvPicPr>
            <a:picLocks noChangeAspect="1"/>
          </p:cNvPicPr>
          <p:nvPr/>
        </p:nvPicPr>
        <p:blipFill>
          <a:blip r:embed="rId3"/>
          <a:stretch>
            <a:fillRect/>
          </a:stretch>
        </p:blipFill>
        <p:spPr>
          <a:xfrm>
            <a:off x="690334" y="2373463"/>
            <a:ext cx="2331914" cy="2196794"/>
          </a:xfrm>
          <a:prstGeom prst="rect">
            <a:avLst/>
          </a:prstGeom>
        </p:spPr>
      </p:pic>
      <p:pic>
        <p:nvPicPr>
          <p:cNvPr id="8" name="图片 7">
            <a:extLst>
              <a:ext uri="{FF2B5EF4-FFF2-40B4-BE49-F238E27FC236}">
                <a16:creationId xmlns:a16="http://schemas.microsoft.com/office/drawing/2014/main" id="{1461DE59-A325-4857-B2D9-AACB1E42EF22}"/>
              </a:ext>
            </a:extLst>
          </p:cNvPr>
          <p:cNvPicPr>
            <a:picLocks noChangeAspect="1"/>
          </p:cNvPicPr>
          <p:nvPr/>
        </p:nvPicPr>
        <p:blipFill>
          <a:blip r:embed="rId4"/>
          <a:stretch>
            <a:fillRect/>
          </a:stretch>
        </p:blipFill>
        <p:spPr>
          <a:xfrm>
            <a:off x="611560" y="4864016"/>
            <a:ext cx="8363828" cy="960538"/>
          </a:xfrm>
          <a:prstGeom prst="rect">
            <a:avLst/>
          </a:prstGeom>
        </p:spPr>
      </p:pic>
      <p:pic>
        <p:nvPicPr>
          <p:cNvPr id="9" name="图片 8">
            <a:extLst>
              <a:ext uri="{FF2B5EF4-FFF2-40B4-BE49-F238E27FC236}">
                <a16:creationId xmlns:a16="http://schemas.microsoft.com/office/drawing/2014/main" id="{04941F3A-E628-4A51-8547-55CE4C38D184}"/>
              </a:ext>
            </a:extLst>
          </p:cNvPr>
          <p:cNvPicPr>
            <a:picLocks noChangeAspect="1"/>
          </p:cNvPicPr>
          <p:nvPr/>
        </p:nvPicPr>
        <p:blipFill>
          <a:blip r:embed="rId5"/>
          <a:stretch>
            <a:fillRect/>
          </a:stretch>
        </p:blipFill>
        <p:spPr>
          <a:xfrm>
            <a:off x="3419872" y="2564904"/>
            <a:ext cx="3768598" cy="2196794"/>
          </a:xfrm>
          <a:prstGeom prst="rect">
            <a:avLst/>
          </a:prstGeom>
        </p:spPr>
      </p:pic>
    </p:spTree>
    <p:extLst>
      <p:ext uri="{BB962C8B-B14F-4D97-AF65-F5344CB8AC3E}">
        <p14:creationId xmlns:p14="http://schemas.microsoft.com/office/powerpoint/2010/main" val="20972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a:xfrm>
            <a:off x="457200" y="274638"/>
            <a:ext cx="8229600" cy="1143000"/>
          </a:xfrm>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a:xfrm>
            <a:off x="457200" y="1600200"/>
            <a:ext cx="8229600" cy="4525963"/>
          </a:xfrm>
        </p:spPr>
        <p:txBody>
          <a:bodyPr>
            <a:normAutofit/>
          </a:bodyPr>
          <a:lstStyle/>
          <a:p>
            <a:pPr>
              <a:buFont typeface="Wingdings" panose="05000000000000000000" pitchFamily="2" charset="2"/>
              <a:buChar char="n"/>
            </a:pPr>
            <a:r>
              <a:rPr lang="en-US" altLang="zh-CN" sz="2300" dirty="0">
                <a:solidFill>
                  <a:srgbClr val="FF0000"/>
                </a:solidFill>
              </a:rPr>
              <a:t>Graphical Manipulations to Check for Independence</a:t>
            </a: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p:txBody>
      </p:sp>
      <p:pic>
        <p:nvPicPr>
          <p:cNvPr id="6" name="图片 5">
            <a:extLst>
              <a:ext uri="{FF2B5EF4-FFF2-40B4-BE49-F238E27FC236}">
                <a16:creationId xmlns:a16="http://schemas.microsoft.com/office/drawing/2014/main" id="{B0F8CE9A-1D0B-4F13-BD78-4197EC74508A}"/>
              </a:ext>
            </a:extLst>
          </p:cNvPr>
          <p:cNvPicPr>
            <a:picLocks noChangeAspect="1"/>
          </p:cNvPicPr>
          <p:nvPr/>
        </p:nvPicPr>
        <p:blipFill>
          <a:blip r:embed="rId3"/>
          <a:stretch>
            <a:fillRect/>
          </a:stretch>
        </p:blipFill>
        <p:spPr>
          <a:xfrm>
            <a:off x="640043" y="4833232"/>
            <a:ext cx="5876173" cy="1322009"/>
          </a:xfrm>
          <a:prstGeom prst="rect">
            <a:avLst/>
          </a:prstGeom>
        </p:spPr>
      </p:pic>
      <p:pic>
        <p:nvPicPr>
          <p:cNvPr id="10" name="图片 9">
            <a:extLst>
              <a:ext uri="{FF2B5EF4-FFF2-40B4-BE49-F238E27FC236}">
                <a16:creationId xmlns:a16="http://schemas.microsoft.com/office/drawing/2014/main" id="{50419B1E-0F05-4C7A-B22B-116E93DA767D}"/>
              </a:ext>
            </a:extLst>
          </p:cNvPr>
          <p:cNvPicPr>
            <a:picLocks noChangeAspect="1"/>
          </p:cNvPicPr>
          <p:nvPr/>
        </p:nvPicPr>
        <p:blipFill>
          <a:blip r:embed="rId4"/>
          <a:stretch>
            <a:fillRect/>
          </a:stretch>
        </p:blipFill>
        <p:spPr>
          <a:xfrm>
            <a:off x="755576" y="2452215"/>
            <a:ext cx="6021506" cy="2127901"/>
          </a:xfrm>
          <a:prstGeom prst="rect">
            <a:avLst/>
          </a:prstGeom>
        </p:spPr>
      </p:pic>
    </p:spTree>
    <p:extLst>
      <p:ext uri="{BB962C8B-B14F-4D97-AF65-F5344CB8AC3E}">
        <p14:creationId xmlns:p14="http://schemas.microsoft.com/office/powerpoint/2010/main" val="517517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a:xfrm>
            <a:off x="457200" y="274638"/>
            <a:ext cx="8229600" cy="1143000"/>
          </a:xfrm>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a:xfrm>
            <a:off x="457200" y="1600200"/>
            <a:ext cx="8229600" cy="4525963"/>
          </a:xfrm>
        </p:spPr>
        <p:txBody>
          <a:bodyPr>
            <a:normAutofit/>
          </a:bodyPr>
          <a:lstStyle/>
          <a:p>
            <a:pPr>
              <a:buFont typeface="Wingdings" panose="05000000000000000000" pitchFamily="2" charset="2"/>
              <a:buChar char="n"/>
            </a:pPr>
            <a:r>
              <a:rPr lang="en-US" altLang="zh-CN" sz="2300" dirty="0">
                <a:solidFill>
                  <a:srgbClr val="FF0000"/>
                </a:solidFill>
              </a:rPr>
              <a:t>Graphical Manipulations to Check for Independence</a:t>
            </a: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a:p>
            <a:pPr>
              <a:buFont typeface="Wingdings" panose="05000000000000000000" pitchFamily="2" charset="2"/>
              <a:buChar char="n"/>
            </a:pPr>
            <a:endParaRPr lang="en-US" altLang="zh-CN" sz="2400" dirty="0">
              <a:solidFill>
                <a:srgbClr val="FF0000"/>
              </a:solidFill>
            </a:endParaRPr>
          </a:p>
        </p:txBody>
      </p:sp>
      <p:pic>
        <p:nvPicPr>
          <p:cNvPr id="4" name="图片 3">
            <a:extLst>
              <a:ext uri="{FF2B5EF4-FFF2-40B4-BE49-F238E27FC236}">
                <a16:creationId xmlns:a16="http://schemas.microsoft.com/office/drawing/2014/main" id="{C1DD9884-8166-457F-96DD-DCF123CA6B54}"/>
              </a:ext>
            </a:extLst>
          </p:cNvPr>
          <p:cNvPicPr>
            <a:picLocks noChangeAspect="1"/>
          </p:cNvPicPr>
          <p:nvPr/>
        </p:nvPicPr>
        <p:blipFill>
          <a:blip r:embed="rId3"/>
          <a:stretch>
            <a:fillRect/>
          </a:stretch>
        </p:blipFill>
        <p:spPr>
          <a:xfrm>
            <a:off x="558420" y="4294882"/>
            <a:ext cx="3970783" cy="594147"/>
          </a:xfrm>
          <a:prstGeom prst="rect">
            <a:avLst/>
          </a:prstGeom>
        </p:spPr>
      </p:pic>
      <p:pic>
        <p:nvPicPr>
          <p:cNvPr id="5" name="图片 4">
            <a:extLst>
              <a:ext uri="{FF2B5EF4-FFF2-40B4-BE49-F238E27FC236}">
                <a16:creationId xmlns:a16="http://schemas.microsoft.com/office/drawing/2014/main" id="{A3FD6AF6-EF7E-4830-ADDD-D6D83D2B8970}"/>
              </a:ext>
            </a:extLst>
          </p:cNvPr>
          <p:cNvPicPr>
            <a:picLocks noChangeAspect="1"/>
          </p:cNvPicPr>
          <p:nvPr/>
        </p:nvPicPr>
        <p:blipFill>
          <a:blip r:embed="rId4"/>
          <a:stretch>
            <a:fillRect/>
          </a:stretch>
        </p:blipFill>
        <p:spPr>
          <a:xfrm>
            <a:off x="536763" y="2422674"/>
            <a:ext cx="3476084" cy="1512168"/>
          </a:xfrm>
          <a:prstGeom prst="rect">
            <a:avLst/>
          </a:prstGeom>
        </p:spPr>
      </p:pic>
      <p:pic>
        <p:nvPicPr>
          <p:cNvPr id="7" name="图片 6">
            <a:extLst>
              <a:ext uri="{FF2B5EF4-FFF2-40B4-BE49-F238E27FC236}">
                <a16:creationId xmlns:a16="http://schemas.microsoft.com/office/drawing/2014/main" id="{759D5E6E-725C-4B85-B0EC-8AA7504B87A4}"/>
              </a:ext>
            </a:extLst>
          </p:cNvPr>
          <p:cNvPicPr>
            <a:picLocks noChangeAspect="1"/>
          </p:cNvPicPr>
          <p:nvPr/>
        </p:nvPicPr>
        <p:blipFill>
          <a:blip r:embed="rId5"/>
          <a:stretch>
            <a:fillRect/>
          </a:stretch>
        </p:blipFill>
        <p:spPr>
          <a:xfrm>
            <a:off x="4056803" y="2492896"/>
            <a:ext cx="4629997" cy="1710705"/>
          </a:xfrm>
          <a:prstGeom prst="rect">
            <a:avLst/>
          </a:prstGeom>
        </p:spPr>
      </p:pic>
      <p:pic>
        <p:nvPicPr>
          <p:cNvPr id="8" name="图片 7">
            <a:extLst>
              <a:ext uri="{FF2B5EF4-FFF2-40B4-BE49-F238E27FC236}">
                <a16:creationId xmlns:a16="http://schemas.microsoft.com/office/drawing/2014/main" id="{953F0E7E-5475-44AD-A67B-EC6F59CFF701}"/>
              </a:ext>
            </a:extLst>
          </p:cNvPr>
          <p:cNvPicPr>
            <a:picLocks noChangeAspect="1"/>
          </p:cNvPicPr>
          <p:nvPr/>
        </p:nvPicPr>
        <p:blipFill>
          <a:blip r:embed="rId6"/>
          <a:stretch>
            <a:fillRect/>
          </a:stretch>
        </p:blipFill>
        <p:spPr>
          <a:xfrm>
            <a:off x="588773" y="4889030"/>
            <a:ext cx="1296144" cy="577556"/>
          </a:xfrm>
          <a:prstGeom prst="rect">
            <a:avLst/>
          </a:prstGeom>
        </p:spPr>
      </p:pic>
    </p:spTree>
    <p:extLst>
      <p:ext uri="{BB962C8B-B14F-4D97-AF65-F5344CB8AC3E}">
        <p14:creationId xmlns:p14="http://schemas.microsoft.com/office/powerpoint/2010/main" val="319793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FF0000"/>
                </a:solidFill>
              </a:rPr>
              <a:t>d-separation</a:t>
            </a:r>
          </a:p>
          <a:p>
            <a:endParaRPr lang="zh-CN" altLang="en-US" dirty="0"/>
          </a:p>
        </p:txBody>
      </p:sp>
      <p:pic>
        <p:nvPicPr>
          <p:cNvPr id="9" name="图片 8">
            <a:extLst>
              <a:ext uri="{FF2B5EF4-FFF2-40B4-BE49-F238E27FC236}">
                <a16:creationId xmlns:a16="http://schemas.microsoft.com/office/drawing/2014/main" id="{A7757EC5-A2C8-4C71-A63B-EC08AEA78735}"/>
              </a:ext>
            </a:extLst>
          </p:cNvPr>
          <p:cNvPicPr>
            <a:picLocks noChangeAspect="1"/>
          </p:cNvPicPr>
          <p:nvPr/>
        </p:nvPicPr>
        <p:blipFill>
          <a:blip r:embed="rId3"/>
          <a:stretch>
            <a:fillRect/>
          </a:stretch>
        </p:blipFill>
        <p:spPr>
          <a:xfrm>
            <a:off x="593623" y="2419526"/>
            <a:ext cx="7884745" cy="2500928"/>
          </a:xfrm>
          <a:prstGeom prst="rect">
            <a:avLst/>
          </a:prstGeom>
        </p:spPr>
      </p:pic>
      <p:pic>
        <p:nvPicPr>
          <p:cNvPr id="10" name="图片 9">
            <a:extLst>
              <a:ext uri="{FF2B5EF4-FFF2-40B4-BE49-F238E27FC236}">
                <a16:creationId xmlns:a16="http://schemas.microsoft.com/office/drawing/2014/main" id="{51D5ACF9-BD9F-4006-835E-6DB249B7B228}"/>
              </a:ext>
            </a:extLst>
          </p:cNvPr>
          <p:cNvPicPr>
            <a:picLocks noChangeAspect="1"/>
          </p:cNvPicPr>
          <p:nvPr/>
        </p:nvPicPr>
        <p:blipFill>
          <a:blip r:embed="rId4"/>
          <a:stretch>
            <a:fillRect/>
          </a:stretch>
        </p:blipFill>
        <p:spPr>
          <a:xfrm>
            <a:off x="3419872" y="1600200"/>
            <a:ext cx="1872208" cy="563918"/>
          </a:xfrm>
          <a:prstGeom prst="rect">
            <a:avLst/>
          </a:prstGeom>
        </p:spPr>
      </p:pic>
      <p:pic>
        <p:nvPicPr>
          <p:cNvPr id="4" name="图片 3">
            <a:extLst>
              <a:ext uri="{FF2B5EF4-FFF2-40B4-BE49-F238E27FC236}">
                <a16:creationId xmlns:a16="http://schemas.microsoft.com/office/drawing/2014/main" id="{7B4C9468-4C43-4272-A6B3-9DAFF44CCDB7}"/>
              </a:ext>
            </a:extLst>
          </p:cNvPr>
          <p:cNvPicPr>
            <a:picLocks noChangeAspect="1"/>
          </p:cNvPicPr>
          <p:nvPr/>
        </p:nvPicPr>
        <p:blipFill>
          <a:blip r:embed="rId5"/>
          <a:stretch>
            <a:fillRect/>
          </a:stretch>
        </p:blipFill>
        <p:spPr>
          <a:xfrm>
            <a:off x="593623" y="5070264"/>
            <a:ext cx="7956753" cy="1183603"/>
          </a:xfrm>
          <a:prstGeom prst="rect">
            <a:avLst/>
          </a:prstGeom>
        </p:spPr>
      </p:pic>
    </p:spTree>
    <p:extLst>
      <p:ext uri="{BB962C8B-B14F-4D97-AF65-F5344CB8AC3E}">
        <p14:creationId xmlns:p14="http://schemas.microsoft.com/office/powerpoint/2010/main" val="317791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kumimoji="1" lang="zh-CN" altLang="en-US" dirty="0"/>
          </a:p>
        </p:txBody>
      </p:sp>
      <p:sp>
        <p:nvSpPr>
          <p:cNvPr id="3" name="内容占位符 2"/>
          <p:cNvSpPr>
            <a:spLocks noGrp="1"/>
          </p:cNvSpPr>
          <p:nvPr>
            <p:ph idx="1"/>
          </p:nvPr>
        </p:nvSpPr>
        <p:spPr/>
        <p:txBody>
          <a:bodyPr/>
          <a:lstStyle/>
          <a:p>
            <a:r>
              <a:rPr kumimoji="1" lang="en-US" altLang="zh-CN" dirty="0">
                <a:solidFill>
                  <a:srgbClr val="FF0000"/>
                </a:solidFill>
              </a:rPr>
              <a:t>D-</a:t>
            </a:r>
            <a:r>
              <a:rPr kumimoji="1" lang="en-US" altLang="zh-CN" dirty="0" err="1">
                <a:solidFill>
                  <a:srgbClr val="FF0000"/>
                </a:solidFill>
              </a:rPr>
              <a:t>Seperation</a:t>
            </a:r>
            <a:endParaRPr kumimoji="1" lang="zh-CN" altLang="en-US" dirty="0">
              <a:solidFill>
                <a:srgbClr val="FF0000"/>
              </a:solidFill>
            </a:endParaRPr>
          </a:p>
        </p:txBody>
      </p:sp>
      <p:sp>
        <p:nvSpPr>
          <p:cNvPr id="4" name="椭圆 3"/>
          <p:cNvSpPr/>
          <p:nvPr/>
        </p:nvSpPr>
        <p:spPr>
          <a:xfrm>
            <a:off x="1547664" y="2708920"/>
            <a:ext cx="1152128" cy="1080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5" name="椭圆 4"/>
          <p:cNvSpPr/>
          <p:nvPr/>
        </p:nvSpPr>
        <p:spPr>
          <a:xfrm>
            <a:off x="5364088" y="2708920"/>
            <a:ext cx="1152128" cy="108012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6" name="椭圆 5"/>
          <p:cNvSpPr/>
          <p:nvPr/>
        </p:nvSpPr>
        <p:spPr>
          <a:xfrm>
            <a:off x="1579519" y="4384726"/>
            <a:ext cx="4824536" cy="2554127"/>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cxnSp>
        <p:nvCxnSpPr>
          <p:cNvPr id="8" name="直线箭头连接符 7"/>
          <p:cNvCxnSpPr/>
          <p:nvPr/>
        </p:nvCxnSpPr>
        <p:spPr>
          <a:xfrm>
            <a:off x="2412942" y="3682021"/>
            <a:ext cx="1529505" cy="1178360"/>
          </a:xfrm>
          <a:prstGeom prst="straightConnector1">
            <a:avLst/>
          </a:prstGeom>
          <a:ln w="76200">
            <a:solidFill>
              <a:srgbClr val="0000FF"/>
            </a:solidFill>
            <a:tailEnd type="triangle"/>
          </a:ln>
        </p:spPr>
        <p:style>
          <a:lnRef idx="3">
            <a:schemeClr val="dk1"/>
          </a:lnRef>
          <a:fillRef idx="0">
            <a:schemeClr val="dk1"/>
          </a:fillRef>
          <a:effectRef idx="2">
            <a:schemeClr val="dk1"/>
          </a:effectRef>
          <a:fontRef idx="minor">
            <a:schemeClr val="tx1"/>
          </a:fontRef>
        </p:style>
      </p:cxnSp>
      <p:cxnSp>
        <p:nvCxnSpPr>
          <p:cNvPr id="11" name="直线箭头连接符 10"/>
          <p:cNvCxnSpPr>
            <a:endCxn id="5" idx="3"/>
          </p:cNvCxnSpPr>
          <p:nvPr/>
        </p:nvCxnSpPr>
        <p:spPr>
          <a:xfrm flipV="1">
            <a:off x="4017252" y="3630860"/>
            <a:ext cx="1515561" cy="1240166"/>
          </a:xfrm>
          <a:prstGeom prst="straightConnector1">
            <a:avLst/>
          </a:prstGeom>
          <a:ln w="76200">
            <a:solidFill>
              <a:srgbClr val="0000FF"/>
            </a:solidFill>
            <a:tailEnd type="triangle"/>
          </a:ln>
        </p:spPr>
        <p:style>
          <a:lnRef idx="3">
            <a:schemeClr val="dk1"/>
          </a:lnRef>
          <a:fillRef idx="0">
            <a:schemeClr val="dk1"/>
          </a:fillRef>
          <a:effectRef idx="2">
            <a:schemeClr val="dk1"/>
          </a:effectRef>
          <a:fontRef idx="minor">
            <a:schemeClr val="tx1"/>
          </a:fontRef>
        </p:style>
      </p:cxnSp>
      <p:cxnSp>
        <p:nvCxnSpPr>
          <p:cNvPr id="14" name="直线箭头连接符 13"/>
          <p:cNvCxnSpPr/>
          <p:nvPr/>
        </p:nvCxnSpPr>
        <p:spPr>
          <a:xfrm flipH="1" flipV="1">
            <a:off x="2355653" y="3736113"/>
            <a:ext cx="1409457" cy="1821762"/>
          </a:xfrm>
          <a:prstGeom prst="straightConnector1">
            <a:avLst/>
          </a:prstGeom>
          <a:ln w="76200">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5" name="直线箭头连接符 14"/>
          <p:cNvCxnSpPr>
            <a:stCxn id="5" idx="4"/>
            <a:endCxn id="17" idx="7"/>
          </p:cNvCxnSpPr>
          <p:nvPr/>
        </p:nvCxnSpPr>
        <p:spPr>
          <a:xfrm flipH="1">
            <a:off x="4118962" y="3789040"/>
            <a:ext cx="1821190" cy="1706491"/>
          </a:xfrm>
          <a:prstGeom prst="straightConnector1">
            <a:avLst/>
          </a:prstGeom>
          <a:ln w="76200">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22" name="直线箭头连接符 21"/>
          <p:cNvCxnSpPr>
            <a:stCxn id="4" idx="6"/>
          </p:cNvCxnSpPr>
          <p:nvPr/>
        </p:nvCxnSpPr>
        <p:spPr>
          <a:xfrm>
            <a:off x="2699792" y="3248980"/>
            <a:ext cx="1291995" cy="511096"/>
          </a:xfrm>
          <a:prstGeom prst="straightConnector1">
            <a:avLst/>
          </a:prstGeom>
          <a:ln w="76200">
            <a:solidFill>
              <a:schemeClr val="bg1">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23" name="直线箭头连接符 22"/>
          <p:cNvCxnSpPr>
            <a:endCxn id="30" idx="7"/>
          </p:cNvCxnSpPr>
          <p:nvPr/>
        </p:nvCxnSpPr>
        <p:spPr>
          <a:xfrm flipH="1">
            <a:off x="4225010" y="3065928"/>
            <a:ext cx="1236784" cy="702872"/>
          </a:xfrm>
          <a:prstGeom prst="straightConnector1">
            <a:avLst/>
          </a:prstGeom>
          <a:ln w="76200">
            <a:solidFill>
              <a:schemeClr val="bg1">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30" name="椭圆 29"/>
          <p:cNvSpPr/>
          <p:nvPr/>
        </p:nvSpPr>
        <p:spPr>
          <a:xfrm>
            <a:off x="3855836" y="3709227"/>
            <a:ext cx="432514" cy="406789"/>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p>
        </p:txBody>
      </p:sp>
      <p:sp>
        <p:nvSpPr>
          <p:cNvPr id="16" name="椭圆 15"/>
          <p:cNvSpPr/>
          <p:nvPr/>
        </p:nvSpPr>
        <p:spPr>
          <a:xfrm>
            <a:off x="3725069" y="4829081"/>
            <a:ext cx="432514" cy="406789"/>
          </a:xfrm>
          <a:prstGeom prst="ellipse">
            <a:avLst/>
          </a:prstGeom>
          <a:solidFill>
            <a:srgbClr val="0000FF"/>
          </a:solidFill>
          <a:ln>
            <a:solidFill>
              <a:schemeClr val="tx1">
                <a:lumMod val="75000"/>
                <a:lumOff val="2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17" name="椭圆 16"/>
          <p:cNvSpPr/>
          <p:nvPr/>
        </p:nvSpPr>
        <p:spPr>
          <a:xfrm>
            <a:off x="3749788" y="5435958"/>
            <a:ext cx="432514" cy="406789"/>
          </a:xfrm>
          <a:prstGeom prst="ellipse">
            <a:avLst/>
          </a:prstGeom>
          <a:solidFill>
            <a:srgbClr val="00B050"/>
          </a:solidFill>
          <a:ln>
            <a:solidFill>
              <a:schemeClr val="tx1">
                <a:lumMod val="75000"/>
                <a:lumOff val="2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29" name="椭圆 28"/>
          <p:cNvSpPr/>
          <p:nvPr/>
        </p:nvSpPr>
        <p:spPr>
          <a:xfrm>
            <a:off x="3746647" y="6343141"/>
            <a:ext cx="432514" cy="406789"/>
          </a:xfrm>
          <a:prstGeom prst="ellipse">
            <a:avLst/>
          </a:prstGeom>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cxnSp>
        <p:nvCxnSpPr>
          <p:cNvPr id="31" name="直线箭头连接符 30"/>
          <p:cNvCxnSpPr>
            <a:stCxn id="29" idx="2"/>
            <a:endCxn id="4" idx="4"/>
          </p:cNvCxnSpPr>
          <p:nvPr/>
        </p:nvCxnSpPr>
        <p:spPr>
          <a:xfrm flipH="1" flipV="1">
            <a:off x="2123728" y="3789040"/>
            <a:ext cx="1622919" cy="2757496"/>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2" name="直线箭头连接符 31"/>
          <p:cNvCxnSpPr>
            <a:stCxn id="29" idx="6"/>
          </p:cNvCxnSpPr>
          <p:nvPr/>
        </p:nvCxnSpPr>
        <p:spPr>
          <a:xfrm flipV="1">
            <a:off x="4179161" y="3768800"/>
            <a:ext cx="1905007" cy="2777736"/>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6677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6" grpId="0" animBg="1"/>
      <p:bldP spid="17" grpId="0" animBg="1"/>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kumimoji="1" lang="zh-CN" altLang="en-US" dirty="0"/>
          </a:p>
        </p:txBody>
      </p:sp>
      <p:sp>
        <p:nvSpPr>
          <p:cNvPr id="3" name="内容占位符 2"/>
          <p:cNvSpPr>
            <a:spLocks noGrp="1"/>
          </p:cNvSpPr>
          <p:nvPr>
            <p:ph idx="1"/>
          </p:nvPr>
        </p:nvSpPr>
        <p:spPr/>
        <p:txBody>
          <a:bodyPr/>
          <a:lstStyle/>
          <a:p>
            <a:r>
              <a:rPr kumimoji="1" lang="en-US" altLang="zh-CN" dirty="0"/>
              <a:t>Illustration of d-</a:t>
            </a:r>
            <a:r>
              <a:rPr kumimoji="1" lang="en-US" altLang="zh-CN" dirty="0" err="1"/>
              <a:t>seperation</a:t>
            </a:r>
            <a:r>
              <a:rPr kumimoji="1" lang="en-US" altLang="zh-CN" dirty="0"/>
              <a:t> </a:t>
            </a:r>
          </a:p>
          <a:p>
            <a:endParaRPr kumimoji="1" lang="zh-CN" altLang="en-US" dirty="0"/>
          </a:p>
        </p:txBody>
      </p:sp>
      <p:pic>
        <p:nvPicPr>
          <p:cNvPr id="4" name="图片 3"/>
          <p:cNvPicPr>
            <a:picLocks noChangeAspect="1"/>
          </p:cNvPicPr>
          <p:nvPr/>
        </p:nvPicPr>
        <p:blipFill>
          <a:blip r:embed="rId2"/>
          <a:stretch>
            <a:fillRect/>
          </a:stretch>
        </p:blipFill>
        <p:spPr>
          <a:xfrm>
            <a:off x="539552" y="2233134"/>
            <a:ext cx="3645024" cy="2929519"/>
          </a:xfrm>
          <a:prstGeom prst="rect">
            <a:avLst/>
          </a:prstGeom>
        </p:spPr>
      </p:pic>
      <p:pic>
        <p:nvPicPr>
          <p:cNvPr id="5" name="图片 4"/>
          <p:cNvPicPr>
            <a:picLocks noChangeAspect="1"/>
          </p:cNvPicPr>
          <p:nvPr/>
        </p:nvPicPr>
        <p:blipFill>
          <a:blip r:embed="rId3"/>
          <a:stretch>
            <a:fillRect/>
          </a:stretch>
        </p:blipFill>
        <p:spPr>
          <a:xfrm>
            <a:off x="4825883" y="2136588"/>
            <a:ext cx="4210613" cy="3236628"/>
          </a:xfrm>
          <a:prstGeom prst="rect">
            <a:avLst/>
          </a:prstGeom>
        </p:spPr>
      </p:pic>
      <p:pic>
        <p:nvPicPr>
          <p:cNvPr id="6" name="图片 5"/>
          <p:cNvPicPr>
            <a:picLocks noChangeAspect="1"/>
          </p:cNvPicPr>
          <p:nvPr/>
        </p:nvPicPr>
        <p:blipFill>
          <a:blip r:embed="rId4"/>
          <a:stretch>
            <a:fillRect/>
          </a:stretch>
        </p:blipFill>
        <p:spPr>
          <a:xfrm>
            <a:off x="1259632" y="5373216"/>
            <a:ext cx="1800200" cy="994847"/>
          </a:xfrm>
          <a:prstGeom prst="rect">
            <a:avLst/>
          </a:prstGeom>
        </p:spPr>
      </p:pic>
      <p:pic>
        <p:nvPicPr>
          <p:cNvPr id="7" name="图片 6"/>
          <p:cNvPicPr>
            <a:picLocks noChangeAspect="1"/>
          </p:cNvPicPr>
          <p:nvPr/>
        </p:nvPicPr>
        <p:blipFill>
          <a:blip r:embed="rId5"/>
          <a:stretch>
            <a:fillRect/>
          </a:stretch>
        </p:blipFill>
        <p:spPr>
          <a:xfrm>
            <a:off x="5652120" y="5393683"/>
            <a:ext cx="1666220" cy="853430"/>
          </a:xfrm>
          <a:prstGeom prst="rect">
            <a:avLst/>
          </a:prstGeom>
        </p:spPr>
      </p:pic>
    </p:spTree>
    <p:extLst>
      <p:ext uri="{BB962C8B-B14F-4D97-AF65-F5344CB8AC3E}">
        <p14:creationId xmlns:p14="http://schemas.microsoft.com/office/powerpoint/2010/main" val="200009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DD818-9AE2-4C44-838D-CBFE3A9A77E8}"/>
              </a:ext>
            </a:extLst>
          </p:cNvPr>
          <p:cNvSpPr>
            <a:spLocks noGrp="1"/>
          </p:cNvSpPr>
          <p:nvPr>
            <p:ph type="title"/>
          </p:nvPr>
        </p:nvSpPr>
        <p:spPr/>
        <p:txBody>
          <a:bodyPr/>
          <a:lstStyle/>
          <a:p>
            <a:r>
              <a:rPr kumimoji="1" lang="en-US" altLang="zh-CN" dirty="0">
                <a:solidFill>
                  <a:srgbClr val="0000FF"/>
                </a:solidFill>
              </a:rPr>
              <a:t>Part – 3: Learning</a:t>
            </a:r>
            <a:endParaRPr kumimoji="1" lang="zh-CN" altLang="en-US" dirty="0"/>
          </a:p>
        </p:txBody>
      </p:sp>
      <p:sp>
        <p:nvSpPr>
          <p:cNvPr id="3" name="内容占位符 2">
            <a:extLst>
              <a:ext uri="{FF2B5EF4-FFF2-40B4-BE49-F238E27FC236}">
                <a16:creationId xmlns:a16="http://schemas.microsoft.com/office/drawing/2014/main" id="{46AAB10C-3121-BD40-B5A8-9EFABCE5660D}"/>
              </a:ext>
            </a:extLst>
          </p:cNvPr>
          <p:cNvSpPr>
            <a:spLocks noGrp="1"/>
          </p:cNvSpPr>
          <p:nvPr>
            <p:ph idx="1"/>
          </p:nvPr>
        </p:nvSpPr>
        <p:spPr/>
        <p:txBody>
          <a:bodyPr/>
          <a:lstStyle/>
          <a:p>
            <a:pPr>
              <a:buFont typeface="Wingdings" panose="05000000000000000000" pitchFamily="2" charset="2"/>
              <a:buChar char="p"/>
            </a:pPr>
            <a:r>
              <a:rPr lang="en-US" altLang="zh-CN" dirty="0"/>
              <a:t>3.1 Learning of</a:t>
            </a:r>
            <a:r>
              <a:rPr lang="zh-CN" altLang="en-US" dirty="0"/>
              <a:t> </a:t>
            </a:r>
            <a:r>
              <a:rPr lang="en-US" altLang="zh-CN" dirty="0"/>
              <a:t>BN</a:t>
            </a:r>
          </a:p>
          <a:p>
            <a:pPr>
              <a:buFont typeface="Wingdings" panose="05000000000000000000" pitchFamily="2" charset="2"/>
              <a:buChar char="p"/>
            </a:pPr>
            <a:r>
              <a:rPr lang="en-US" altLang="zh-CN" dirty="0"/>
              <a:t>3.2 Learning of LDA</a:t>
            </a:r>
          </a:p>
          <a:p>
            <a:endParaRPr kumimoji="1" lang="zh-CN" altLang="en-US" dirty="0">
              <a:solidFill>
                <a:srgbClr val="0000FF"/>
              </a:solidFill>
            </a:endParaRPr>
          </a:p>
        </p:txBody>
      </p:sp>
    </p:spTree>
    <p:extLst>
      <p:ext uri="{BB962C8B-B14F-4D97-AF65-F5344CB8AC3E}">
        <p14:creationId xmlns:p14="http://schemas.microsoft.com/office/powerpoint/2010/main" val="937042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normAutofit/>
          </a:bodyPr>
          <a:lstStyle/>
          <a:p>
            <a:pPr>
              <a:buFont typeface="Wingdings" panose="05000000000000000000" pitchFamily="2" charset="2"/>
              <a:buChar char="n"/>
            </a:pPr>
            <a:r>
              <a:rPr lang="en-US" altLang="zh-CN" sz="2400" b="1" dirty="0">
                <a:solidFill>
                  <a:srgbClr val="FF0000"/>
                </a:solidFill>
                <a:latin typeface="Times New Roman" panose="02020603050405020304" pitchFamily="18" charset="0"/>
                <a:cs typeface="Times New Roman" panose="02020603050405020304" pitchFamily="18" charset="0"/>
              </a:rPr>
              <a:t>Three Variable Graphs Revisited </a:t>
            </a:r>
          </a:p>
          <a:p>
            <a:pPr>
              <a:buFont typeface="Wingdings" panose="05000000000000000000" pitchFamily="2" charset="2"/>
              <a:buChar char="n"/>
            </a:pPr>
            <a:endParaRPr lang="zh-CN" altLang="en-US" sz="2400" dirty="0">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991B28E2-E838-4669-882E-ACB66C9FB187}"/>
              </a:ext>
            </a:extLst>
          </p:cNvPr>
          <p:cNvPicPr>
            <a:picLocks noChangeAspect="1"/>
          </p:cNvPicPr>
          <p:nvPr/>
        </p:nvPicPr>
        <p:blipFill>
          <a:blip r:embed="rId3"/>
          <a:stretch>
            <a:fillRect/>
          </a:stretch>
        </p:blipFill>
        <p:spPr>
          <a:xfrm>
            <a:off x="522730" y="2420120"/>
            <a:ext cx="7200800" cy="1584944"/>
          </a:xfrm>
          <a:prstGeom prst="rect">
            <a:avLst/>
          </a:prstGeom>
        </p:spPr>
      </p:pic>
      <p:pic>
        <p:nvPicPr>
          <p:cNvPr id="5" name="图片 4">
            <a:extLst>
              <a:ext uri="{FF2B5EF4-FFF2-40B4-BE49-F238E27FC236}">
                <a16:creationId xmlns:a16="http://schemas.microsoft.com/office/drawing/2014/main" id="{4DDBFCB1-AFB1-434C-9A3C-F714D2584E83}"/>
              </a:ext>
            </a:extLst>
          </p:cNvPr>
          <p:cNvPicPr>
            <a:picLocks noChangeAspect="1"/>
          </p:cNvPicPr>
          <p:nvPr/>
        </p:nvPicPr>
        <p:blipFill>
          <a:blip r:embed="rId4"/>
          <a:stretch>
            <a:fillRect/>
          </a:stretch>
        </p:blipFill>
        <p:spPr>
          <a:xfrm>
            <a:off x="577513" y="4264676"/>
            <a:ext cx="3495170" cy="1659224"/>
          </a:xfrm>
          <a:prstGeom prst="rect">
            <a:avLst/>
          </a:prstGeom>
        </p:spPr>
      </p:pic>
      <p:pic>
        <p:nvPicPr>
          <p:cNvPr id="6" name="图片 5">
            <a:extLst>
              <a:ext uri="{FF2B5EF4-FFF2-40B4-BE49-F238E27FC236}">
                <a16:creationId xmlns:a16="http://schemas.microsoft.com/office/drawing/2014/main" id="{7D828B4A-BE4C-4B43-8B62-A7425287E33D}"/>
              </a:ext>
            </a:extLst>
          </p:cNvPr>
          <p:cNvPicPr>
            <a:picLocks noChangeAspect="1"/>
          </p:cNvPicPr>
          <p:nvPr/>
        </p:nvPicPr>
        <p:blipFill>
          <a:blip r:embed="rId5"/>
          <a:stretch>
            <a:fillRect/>
          </a:stretch>
        </p:blipFill>
        <p:spPr>
          <a:xfrm>
            <a:off x="4147225" y="4005064"/>
            <a:ext cx="4996775" cy="2447504"/>
          </a:xfrm>
          <a:prstGeom prst="rect">
            <a:avLst/>
          </a:prstGeom>
        </p:spPr>
      </p:pic>
    </p:spTree>
    <p:extLst>
      <p:ext uri="{BB962C8B-B14F-4D97-AF65-F5344CB8AC3E}">
        <p14:creationId xmlns:p14="http://schemas.microsoft.com/office/powerpoint/2010/main" val="355925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BADA2-C2AD-4D84-999F-AF328DFD495F}"/>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p>
        </p:txBody>
      </p:sp>
      <p:sp>
        <p:nvSpPr>
          <p:cNvPr id="3" name="内容占位符 2">
            <a:extLst>
              <a:ext uri="{FF2B5EF4-FFF2-40B4-BE49-F238E27FC236}">
                <a16:creationId xmlns:a16="http://schemas.microsoft.com/office/drawing/2014/main" id="{0876697B-1CF4-40CA-A976-DC514B179756}"/>
              </a:ext>
            </a:extLst>
          </p:cNvPr>
          <p:cNvSpPr>
            <a:spLocks noGrp="1"/>
          </p:cNvSpPr>
          <p:nvPr>
            <p:ph idx="1"/>
          </p:nvPr>
        </p:nvSpPr>
        <p:spPr/>
        <p:txBody>
          <a:bodyPr/>
          <a:lstStyle/>
          <a:p>
            <a:pPr>
              <a:buFont typeface="Wingdings" panose="05000000000000000000" pitchFamily="2" charset="2"/>
              <a:buChar char="n"/>
            </a:pPr>
            <a:r>
              <a:rPr lang="en-US" altLang="zh-CN" sz="2400" b="1" dirty="0">
                <a:solidFill>
                  <a:srgbClr val="FF0000"/>
                </a:solidFill>
              </a:rPr>
              <a:t>d-separation applications</a:t>
            </a:r>
          </a:p>
          <a:p>
            <a:pPr>
              <a:buFont typeface="Wingdings" panose="05000000000000000000" pitchFamily="2" charset="2"/>
              <a:buChar char="n"/>
            </a:pPr>
            <a:r>
              <a:rPr lang="en-US" altLang="zh-CN" sz="2400" b="1" dirty="0"/>
              <a:t>Example – 1: MLE of Univariate Gaussian distribution</a:t>
            </a:r>
          </a:p>
          <a:p>
            <a:pPr>
              <a:buFont typeface="Wingdings" panose="05000000000000000000" pitchFamily="2" charset="2"/>
              <a:buChar char="n"/>
            </a:pPr>
            <a:endParaRPr lang="en-US" altLang="zh-CN" sz="2400" b="1" dirty="0"/>
          </a:p>
          <a:p>
            <a:pPr>
              <a:buFont typeface="Wingdings" panose="05000000000000000000" pitchFamily="2" charset="2"/>
              <a:buChar char="n"/>
            </a:pPr>
            <a:endParaRPr lang="zh-CN" altLang="en-US" b="1" dirty="0">
              <a:solidFill>
                <a:srgbClr val="0000FF"/>
              </a:solidFill>
            </a:endParaRPr>
          </a:p>
          <a:p>
            <a:pPr marL="0" indent="0">
              <a:buNone/>
            </a:pPr>
            <a:endParaRPr lang="zh-CN" altLang="en-US" dirty="0"/>
          </a:p>
        </p:txBody>
      </p:sp>
    </p:spTree>
    <p:extLst>
      <p:ext uri="{BB962C8B-B14F-4D97-AF65-F5344CB8AC3E}">
        <p14:creationId xmlns:p14="http://schemas.microsoft.com/office/powerpoint/2010/main" val="1417037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BADA2-C2AD-4D84-999F-AF328DFD495F}"/>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0876697B-1CF4-40CA-A976-DC514B179756}"/>
              </a:ext>
            </a:extLst>
          </p:cNvPr>
          <p:cNvSpPr>
            <a:spLocks noGrp="1"/>
          </p:cNvSpPr>
          <p:nvPr>
            <p:ph idx="1"/>
          </p:nvPr>
        </p:nvSpPr>
        <p:spPr/>
        <p:txBody>
          <a:bodyPr/>
          <a:lstStyle/>
          <a:p>
            <a:pPr>
              <a:buFont typeface="Wingdings" panose="05000000000000000000" pitchFamily="2" charset="2"/>
              <a:buChar char="n"/>
            </a:pPr>
            <a:r>
              <a:rPr lang="en-US" altLang="zh-CN" sz="2400" b="1" dirty="0">
                <a:solidFill>
                  <a:srgbClr val="FF0000"/>
                </a:solidFill>
              </a:rPr>
              <a:t>d-separation applications</a:t>
            </a:r>
          </a:p>
          <a:p>
            <a:pPr>
              <a:buFont typeface="Wingdings" panose="05000000000000000000" pitchFamily="2" charset="2"/>
              <a:buChar char="n"/>
            </a:pPr>
            <a:r>
              <a:rPr lang="en-US" altLang="zh-CN" sz="2400" b="1" dirty="0"/>
              <a:t>Example – 2: Naïve Bayes</a:t>
            </a:r>
          </a:p>
          <a:p>
            <a:pPr>
              <a:buFont typeface="Wingdings" panose="05000000000000000000" pitchFamily="2" charset="2"/>
              <a:buChar char="n"/>
            </a:pPr>
            <a:endParaRPr lang="en-US" altLang="zh-CN" sz="2400" b="1" dirty="0"/>
          </a:p>
          <a:p>
            <a:pPr>
              <a:buFont typeface="Wingdings" panose="05000000000000000000" pitchFamily="2" charset="2"/>
              <a:buChar char="n"/>
            </a:pPr>
            <a:endParaRPr lang="zh-CN" altLang="en-US" b="1" dirty="0">
              <a:solidFill>
                <a:srgbClr val="0000FF"/>
              </a:solidFill>
            </a:endParaRPr>
          </a:p>
          <a:p>
            <a:pPr marL="0" indent="0">
              <a:buNone/>
            </a:pPr>
            <a:endParaRPr lang="zh-CN" altLang="en-US" dirty="0"/>
          </a:p>
        </p:txBody>
      </p:sp>
    </p:spTree>
    <p:extLst>
      <p:ext uri="{BB962C8B-B14F-4D97-AF65-F5344CB8AC3E}">
        <p14:creationId xmlns:p14="http://schemas.microsoft.com/office/powerpoint/2010/main" val="4283161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BADA2-C2AD-4D84-999F-AF328DFD495F}"/>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0876697B-1CF4-40CA-A976-DC514B179756}"/>
              </a:ext>
            </a:extLst>
          </p:cNvPr>
          <p:cNvSpPr>
            <a:spLocks noGrp="1"/>
          </p:cNvSpPr>
          <p:nvPr>
            <p:ph idx="1"/>
          </p:nvPr>
        </p:nvSpPr>
        <p:spPr/>
        <p:txBody>
          <a:bodyPr/>
          <a:lstStyle/>
          <a:p>
            <a:pPr>
              <a:buFont typeface="Wingdings" panose="05000000000000000000" pitchFamily="2" charset="2"/>
              <a:buChar char="n"/>
            </a:pPr>
            <a:r>
              <a:rPr lang="en-US" altLang="zh-CN" sz="2400" dirty="0"/>
              <a:t>The</a:t>
            </a:r>
            <a:r>
              <a:rPr lang="en-US" altLang="zh-CN" sz="2400" b="1" dirty="0"/>
              <a:t> </a:t>
            </a:r>
            <a:r>
              <a:rPr lang="en-US" altLang="zh-CN" sz="2400" b="1" dirty="0">
                <a:solidFill>
                  <a:srgbClr val="FF0000"/>
                </a:solidFill>
              </a:rPr>
              <a:t>Markov Blanket/ Markov Boundary </a:t>
            </a:r>
            <a:r>
              <a:rPr lang="en-US" altLang="zh-CN" sz="2400" dirty="0"/>
              <a:t>of a node x comprises the set of parents, children and co-parents of the node.</a:t>
            </a:r>
          </a:p>
          <a:p>
            <a:pPr>
              <a:buFont typeface="Wingdings" panose="05000000000000000000" pitchFamily="2" charset="2"/>
              <a:buChar char="n"/>
            </a:pPr>
            <a:endParaRPr lang="en-US" altLang="zh-CN" sz="2400" b="1" dirty="0"/>
          </a:p>
          <a:p>
            <a:pPr>
              <a:buFont typeface="Wingdings" panose="05000000000000000000" pitchFamily="2" charset="2"/>
              <a:buChar char="n"/>
            </a:pPr>
            <a:endParaRPr lang="zh-CN" altLang="en-US" b="1" dirty="0">
              <a:solidFill>
                <a:srgbClr val="0000FF"/>
              </a:solidFill>
            </a:endParaRPr>
          </a:p>
          <a:p>
            <a:pPr marL="0" indent="0">
              <a:buNone/>
            </a:pPr>
            <a:endParaRPr lang="zh-CN" altLang="en-US" dirty="0"/>
          </a:p>
        </p:txBody>
      </p:sp>
      <p:pic>
        <p:nvPicPr>
          <p:cNvPr id="4" name="图片 3"/>
          <p:cNvPicPr>
            <a:picLocks noChangeAspect="1"/>
          </p:cNvPicPr>
          <p:nvPr/>
        </p:nvPicPr>
        <p:blipFill>
          <a:blip r:embed="rId2"/>
          <a:stretch>
            <a:fillRect/>
          </a:stretch>
        </p:blipFill>
        <p:spPr>
          <a:xfrm>
            <a:off x="5724128" y="3066080"/>
            <a:ext cx="3324371" cy="2520282"/>
          </a:xfrm>
          <a:prstGeom prst="rect">
            <a:avLst/>
          </a:prstGeom>
        </p:spPr>
      </p:pic>
      <p:pic>
        <p:nvPicPr>
          <p:cNvPr id="5" name="图片 4"/>
          <p:cNvPicPr>
            <a:picLocks noChangeAspect="1"/>
          </p:cNvPicPr>
          <p:nvPr/>
        </p:nvPicPr>
        <p:blipFill>
          <a:blip r:embed="rId3"/>
          <a:stretch>
            <a:fillRect/>
          </a:stretch>
        </p:blipFill>
        <p:spPr>
          <a:xfrm>
            <a:off x="441575" y="2996952"/>
            <a:ext cx="5049020" cy="2951735"/>
          </a:xfrm>
          <a:prstGeom prst="rect">
            <a:avLst/>
          </a:prstGeom>
        </p:spPr>
      </p:pic>
    </p:spTree>
    <p:extLst>
      <p:ext uri="{BB962C8B-B14F-4D97-AF65-F5344CB8AC3E}">
        <p14:creationId xmlns:p14="http://schemas.microsoft.com/office/powerpoint/2010/main" val="419700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zh-CN" altLang="en-US" b="1" dirty="0">
                <a:solidFill>
                  <a:srgbClr val="0000FF"/>
                </a:solidFill>
              </a:rPr>
              <a:t>1.</a:t>
            </a:r>
            <a:r>
              <a:rPr lang="en-US" altLang="zh-CN" b="1" dirty="0">
                <a:solidFill>
                  <a:srgbClr val="0000FF"/>
                </a:solidFill>
              </a:rPr>
              <a:t>2</a:t>
            </a:r>
            <a:r>
              <a:rPr lang="zh-CN" altLang="en-US" b="1" dirty="0">
                <a:solidFill>
                  <a:srgbClr val="0000FF"/>
                </a:solidFill>
              </a:rPr>
              <a:t> </a:t>
            </a:r>
            <a:r>
              <a:rPr lang="en-US" altLang="zh-CN" b="1" dirty="0">
                <a:solidFill>
                  <a:srgbClr val="0000FF"/>
                </a:solidFill>
              </a:rPr>
              <a:t>Directed Graph</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normAutofit/>
          </a:bodyPr>
          <a:lstStyle/>
          <a:p>
            <a:pPr>
              <a:buFont typeface="Wingdings" panose="05000000000000000000" pitchFamily="2" charset="2"/>
              <a:buChar char="n"/>
            </a:pPr>
            <a:r>
              <a:rPr lang="en-US" altLang="zh-CN" sz="2400" b="1" dirty="0">
                <a:solidFill>
                  <a:srgbClr val="FF0000"/>
                </a:solidFill>
                <a:latin typeface="Times New Roman" panose="02020603050405020304" pitchFamily="18" charset="0"/>
                <a:cs typeface="Times New Roman" panose="02020603050405020304" pitchFamily="18" charset="0"/>
              </a:rPr>
              <a:t>Filter View of a Graphical Model</a:t>
            </a:r>
          </a:p>
          <a:p>
            <a:pPr>
              <a:buFont typeface="Wingdings" panose="05000000000000000000" pitchFamily="2" charset="2"/>
              <a:buChar char="n"/>
            </a:pPr>
            <a:endParaRPr lang="zh-CN" altLang="en-US" sz="2400" dirty="0">
              <a:solidFill>
                <a:srgbClr val="FF0000"/>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31FABEB-A6E2-4D94-8BA7-6A751DC3AD86}"/>
              </a:ext>
            </a:extLst>
          </p:cNvPr>
          <p:cNvPicPr>
            <a:picLocks noChangeAspect="1"/>
          </p:cNvPicPr>
          <p:nvPr/>
        </p:nvPicPr>
        <p:blipFill>
          <a:blip r:embed="rId3"/>
          <a:stretch>
            <a:fillRect/>
          </a:stretch>
        </p:blipFill>
        <p:spPr>
          <a:xfrm>
            <a:off x="683568" y="2177152"/>
            <a:ext cx="4669623" cy="1060607"/>
          </a:xfrm>
          <a:prstGeom prst="rect">
            <a:avLst/>
          </a:prstGeom>
        </p:spPr>
      </p:pic>
      <p:pic>
        <p:nvPicPr>
          <p:cNvPr id="9" name="图片 8">
            <a:extLst>
              <a:ext uri="{FF2B5EF4-FFF2-40B4-BE49-F238E27FC236}">
                <a16:creationId xmlns:a16="http://schemas.microsoft.com/office/drawing/2014/main" id="{B795ADFE-2368-44D8-A6D2-232BF7BD99A7}"/>
              </a:ext>
            </a:extLst>
          </p:cNvPr>
          <p:cNvPicPr>
            <a:picLocks noChangeAspect="1"/>
          </p:cNvPicPr>
          <p:nvPr/>
        </p:nvPicPr>
        <p:blipFill>
          <a:blip r:embed="rId4"/>
          <a:stretch>
            <a:fillRect/>
          </a:stretch>
        </p:blipFill>
        <p:spPr>
          <a:xfrm>
            <a:off x="621773" y="3573016"/>
            <a:ext cx="7900454" cy="2929547"/>
          </a:xfrm>
          <a:prstGeom prst="rect">
            <a:avLst/>
          </a:prstGeom>
        </p:spPr>
      </p:pic>
    </p:spTree>
    <p:extLst>
      <p:ext uri="{BB962C8B-B14F-4D97-AF65-F5344CB8AC3E}">
        <p14:creationId xmlns:p14="http://schemas.microsoft.com/office/powerpoint/2010/main" val="4231928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03593-6C98-0D48-A5B1-542338FFB6C3}"/>
              </a:ext>
            </a:extLst>
          </p:cNvPr>
          <p:cNvSpPr>
            <a:spLocks noGrp="1"/>
          </p:cNvSpPr>
          <p:nvPr>
            <p:ph type="title"/>
          </p:nvPr>
        </p:nvSpPr>
        <p:spPr/>
        <p:txBody>
          <a:bodyPr/>
          <a:lstStyle/>
          <a:p>
            <a:r>
              <a:rPr kumimoji="1" lang="en-US" altLang="zh-CN" dirty="0"/>
              <a:t>Contents</a:t>
            </a:r>
            <a:endParaRPr kumimoji="1" lang="zh-CN" altLang="en-US" dirty="0"/>
          </a:p>
        </p:txBody>
      </p:sp>
      <p:sp>
        <p:nvSpPr>
          <p:cNvPr id="3" name="内容占位符 2">
            <a:extLst>
              <a:ext uri="{FF2B5EF4-FFF2-40B4-BE49-F238E27FC236}">
                <a16:creationId xmlns:a16="http://schemas.microsoft.com/office/drawing/2014/main" id="{519FEE71-A6DF-8041-9272-ABA630D9FCDE}"/>
              </a:ext>
            </a:extLst>
          </p:cNvPr>
          <p:cNvSpPr>
            <a:spLocks noGrp="1"/>
          </p:cNvSpPr>
          <p:nvPr>
            <p:ph idx="1"/>
          </p:nvPr>
        </p:nvSpPr>
        <p:spPr/>
        <p:txBody>
          <a:bodyPr/>
          <a:lstStyle/>
          <a:p>
            <a:r>
              <a:rPr kumimoji="1" lang="en-US" altLang="zh-CN" dirty="0">
                <a:solidFill>
                  <a:srgbClr val="0000FF"/>
                </a:solidFill>
              </a:rPr>
              <a:t>Part</a:t>
            </a:r>
            <a:r>
              <a:rPr kumimoji="1" lang="zh-CN" altLang="en-US" dirty="0">
                <a:solidFill>
                  <a:srgbClr val="0000FF"/>
                </a:solidFill>
              </a:rPr>
              <a:t> </a:t>
            </a:r>
            <a:r>
              <a:rPr kumimoji="1" lang="en-US" altLang="zh-CN" dirty="0">
                <a:solidFill>
                  <a:srgbClr val="0000FF"/>
                </a:solidFill>
              </a:rPr>
              <a:t>–</a:t>
            </a:r>
            <a:r>
              <a:rPr kumimoji="1" lang="zh-CN" altLang="en-US" dirty="0">
                <a:solidFill>
                  <a:srgbClr val="0000FF"/>
                </a:solidFill>
              </a:rPr>
              <a:t> </a:t>
            </a:r>
            <a:r>
              <a:rPr kumimoji="1" lang="en-US" altLang="zh-CN" dirty="0">
                <a:solidFill>
                  <a:srgbClr val="0000FF"/>
                </a:solidFill>
              </a:rPr>
              <a:t>1:</a:t>
            </a:r>
            <a:r>
              <a:rPr kumimoji="1" lang="zh-CN" altLang="en-US" dirty="0">
                <a:solidFill>
                  <a:srgbClr val="0000FF"/>
                </a:solidFill>
              </a:rPr>
              <a:t> </a:t>
            </a:r>
            <a:r>
              <a:rPr kumimoji="1" lang="en-US" altLang="zh-CN" dirty="0">
                <a:solidFill>
                  <a:srgbClr val="0000FF"/>
                </a:solidFill>
              </a:rPr>
              <a:t>Basics (Model/Representation)</a:t>
            </a:r>
          </a:p>
          <a:p>
            <a:pPr>
              <a:buFont typeface="Wingdings" panose="05000000000000000000" pitchFamily="2" charset="2"/>
              <a:buChar char="p"/>
            </a:pPr>
            <a:r>
              <a:rPr lang="en-US" altLang="zh-CN" dirty="0"/>
              <a:t>1.1 Definitions</a:t>
            </a:r>
          </a:p>
          <a:p>
            <a:pPr>
              <a:buFont typeface="Wingdings" panose="05000000000000000000" pitchFamily="2" charset="2"/>
              <a:buChar char="p"/>
            </a:pPr>
            <a:r>
              <a:rPr lang="zh-CN" altLang="en-US" dirty="0"/>
              <a:t>1.2 </a:t>
            </a:r>
            <a:r>
              <a:rPr lang="en-US" altLang="zh-CN" dirty="0"/>
              <a:t>Directed</a:t>
            </a:r>
            <a:r>
              <a:rPr lang="zh-CN" altLang="en-US" dirty="0"/>
              <a:t>  </a:t>
            </a:r>
            <a:r>
              <a:rPr lang="en-US" altLang="zh-CN" dirty="0"/>
              <a:t>Graph</a:t>
            </a:r>
            <a:endParaRPr lang="zh-CN" altLang="en-US" dirty="0"/>
          </a:p>
          <a:p>
            <a:pPr>
              <a:buFont typeface="Wingdings" panose="05000000000000000000" pitchFamily="2" charset="2"/>
              <a:buChar char="p"/>
            </a:pPr>
            <a:r>
              <a:rPr lang="zh-CN" altLang="en-US" b="1" dirty="0">
                <a:solidFill>
                  <a:srgbClr val="FF0000"/>
                </a:solidFill>
              </a:rPr>
              <a:t>1.3 </a:t>
            </a:r>
            <a:r>
              <a:rPr lang="en-US" altLang="zh-CN" b="1" dirty="0">
                <a:solidFill>
                  <a:srgbClr val="FF0000"/>
                </a:solidFill>
              </a:rPr>
              <a:t>Undirected</a:t>
            </a:r>
            <a:r>
              <a:rPr lang="zh-CN" altLang="en-US" b="1" dirty="0">
                <a:solidFill>
                  <a:srgbClr val="FF0000"/>
                </a:solidFill>
              </a:rPr>
              <a:t> </a:t>
            </a:r>
            <a:r>
              <a:rPr lang="en-US" altLang="zh-CN" b="1" dirty="0">
                <a:solidFill>
                  <a:srgbClr val="FF0000"/>
                </a:solidFill>
              </a:rPr>
              <a:t>Graph</a:t>
            </a:r>
          </a:p>
          <a:p>
            <a:pPr>
              <a:buFont typeface="Wingdings" panose="05000000000000000000" pitchFamily="2" charset="2"/>
              <a:buChar char="p"/>
            </a:pPr>
            <a:r>
              <a:rPr lang="en-US" altLang="zh-CN" dirty="0">
                <a:solidFill>
                  <a:schemeClr val="bg1">
                    <a:lumMod val="50000"/>
                  </a:schemeClr>
                </a:solidFill>
              </a:rPr>
              <a:t>*1.4</a:t>
            </a:r>
            <a:r>
              <a:rPr lang="zh-CN" altLang="en-US" dirty="0">
                <a:solidFill>
                  <a:schemeClr val="bg1">
                    <a:lumMod val="50000"/>
                  </a:schemeClr>
                </a:solidFill>
              </a:rPr>
              <a:t> </a:t>
            </a:r>
            <a:r>
              <a:rPr lang="en-US" altLang="zh-CN" dirty="0">
                <a:solidFill>
                  <a:schemeClr val="bg1">
                    <a:lumMod val="50000"/>
                  </a:schemeClr>
                </a:solidFill>
              </a:rPr>
              <a:t>Moral Graph</a:t>
            </a:r>
          </a:p>
          <a:p>
            <a:pPr>
              <a:buFont typeface="Wingdings" panose="05000000000000000000" pitchFamily="2" charset="2"/>
              <a:buChar char="p"/>
            </a:pPr>
            <a:r>
              <a:rPr lang="en-US" altLang="zh-CN" dirty="0">
                <a:solidFill>
                  <a:schemeClr val="bg1">
                    <a:lumMod val="50000"/>
                  </a:schemeClr>
                </a:solidFill>
              </a:rPr>
              <a:t>*1.5 </a:t>
            </a:r>
            <a:r>
              <a:rPr lang="en-US" altLang="zh-CN" dirty="0" err="1">
                <a:solidFill>
                  <a:schemeClr val="bg1">
                    <a:lumMod val="50000"/>
                  </a:schemeClr>
                </a:solidFill>
              </a:rPr>
              <a:t>Guassian</a:t>
            </a:r>
            <a:r>
              <a:rPr lang="en-US" altLang="zh-CN" dirty="0">
                <a:solidFill>
                  <a:schemeClr val="bg1">
                    <a:lumMod val="50000"/>
                  </a:schemeClr>
                </a:solidFill>
              </a:rPr>
              <a:t> Graph</a:t>
            </a:r>
          </a:p>
          <a:p>
            <a:pPr>
              <a:buFont typeface="Wingdings" panose="05000000000000000000" pitchFamily="2" charset="2"/>
              <a:buChar char="p"/>
            </a:pPr>
            <a:r>
              <a:rPr lang="en-US" altLang="zh-CN" dirty="0">
                <a:solidFill>
                  <a:schemeClr val="bg1">
                    <a:lumMod val="50000"/>
                  </a:schemeClr>
                </a:solidFill>
              </a:rPr>
              <a:t>*1.6 Chain Graph</a:t>
            </a:r>
            <a:endParaRPr lang="zh-CN" altLang="en-US" dirty="0">
              <a:solidFill>
                <a:schemeClr val="bg1">
                  <a:lumMod val="50000"/>
                </a:schemeClr>
              </a:solidFill>
            </a:endParaRPr>
          </a:p>
          <a:p>
            <a:endParaRPr kumimoji="1" lang="zh-CN" altLang="en-US" dirty="0">
              <a:solidFill>
                <a:srgbClr val="0000FF"/>
              </a:solidFill>
            </a:endParaRPr>
          </a:p>
        </p:txBody>
      </p:sp>
      <p:pic>
        <p:nvPicPr>
          <p:cNvPr id="4" name="图片 3">
            <a:extLst>
              <a:ext uri="{FF2B5EF4-FFF2-40B4-BE49-F238E27FC236}">
                <a16:creationId xmlns:a16="http://schemas.microsoft.com/office/drawing/2014/main" id="{DBC15869-5299-7643-9479-5ED30929B920}"/>
              </a:ext>
            </a:extLst>
          </p:cNvPr>
          <p:cNvPicPr>
            <a:picLocks noChangeAspect="1"/>
          </p:cNvPicPr>
          <p:nvPr/>
        </p:nvPicPr>
        <p:blipFill>
          <a:blip r:embed="rId3"/>
          <a:stretch>
            <a:fillRect/>
          </a:stretch>
        </p:blipFill>
        <p:spPr>
          <a:xfrm>
            <a:off x="6693750" y="2236114"/>
            <a:ext cx="1993050" cy="1975720"/>
          </a:xfrm>
          <a:prstGeom prst="rect">
            <a:avLst/>
          </a:prstGeom>
        </p:spPr>
      </p:pic>
      <p:pic>
        <p:nvPicPr>
          <p:cNvPr id="5" name="图片 4">
            <a:extLst>
              <a:ext uri="{FF2B5EF4-FFF2-40B4-BE49-F238E27FC236}">
                <a16:creationId xmlns:a16="http://schemas.microsoft.com/office/drawing/2014/main" id="{E5243981-0F04-074D-8A60-FB362E86823B}"/>
              </a:ext>
            </a:extLst>
          </p:cNvPr>
          <p:cNvPicPr>
            <a:picLocks noChangeAspect="1"/>
          </p:cNvPicPr>
          <p:nvPr/>
        </p:nvPicPr>
        <p:blipFill>
          <a:blip r:embed="rId4"/>
          <a:stretch>
            <a:fillRect/>
          </a:stretch>
        </p:blipFill>
        <p:spPr>
          <a:xfrm>
            <a:off x="4253633" y="2119388"/>
            <a:ext cx="2174561" cy="2127543"/>
          </a:xfrm>
          <a:prstGeom prst="rect">
            <a:avLst/>
          </a:prstGeom>
        </p:spPr>
      </p:pic>
      <p:pic>
        <p:nvPicPr>
          <p:cNvPr id="6" name="图片 5">
            <a:extLst>
              <a:ext uri="{FF2B5EF4-FFF2-40B4-BE49-F238E27FC236}">
                <a16:creationId xmlns:a16="http://schemas.microsoft.com/office/drawing/2014/main" id="{736357C4-7CC9-C846-A90F-6CFDF343D218}"/>
              </a:ext>
            </a:extLst>
          </p:cNvPr>
          <p:cNvPicPr>
            <a:picLocks noChangeAspect="1"/>
          </p:cNvPicPr>
          <p:nvPr/>
        </p:nvPicPr>
        <p:blipFill>
          <a:blip r:embed="rId5"/>
          <a:stretch>
            <a:fillRect/>
          </a:stretch>
        </p:blipFill>
        <p:spPr>
          <a:xfrm>
            <a:off x="3835864" y="4437112"/>
            <a:ext cx="2857886" cy="2060848"/>
          </a:xfrm>
          <a:prstGeom prst="rect">
            <a:avLst/>
          </a:prstGeom>
        </p:spPr>
      </p:pic>
    </p:spTree>
    <p:extLst>
      <p:ext uri="{BB962C8B-B14F-4D97-AF65-F5344CB8AC3E}">
        <p14:creationId xmlns:p14="http://schemas.microsoft.com/office/powerpoint/2010/main" val="386355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0000FF"/>
                </a:solidFill>
              </a:rPr>
              <a:t>1.3 Undirected Graph</a:t>
            </a:r>
            <a:r>
              <a:rPr lang="zh-CN" altLang="en-US" b="1" dirty="0">
                <a:solidFill>
                  <a:srgbClr val="0000FF"/>
                </a:solidFill>
              </a:rPr>
              <a:t> </a:t>
            </a:r>
            <a:r>
              <a:rPr lang="en-US" altLang="zh-CN" b="1" dirty="0">
                <a:solidFill>
                  <a:srgbClr val="0000FF"/>
                </a:solidFill>
              </a:rPr>
              <a:t>(Markov Networks)</a:t>
            </a: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sz="2400" b="1" dirty="0">
                <a:solidFill>
                  <a:srgbClr val="FF0000"/>
                </a:solidFill>
              </a:rPr>
              <a:t>1.3.1</a:t>
            </a:r>
            <a:r>
              <a:rPr lang="zh-CN" altLang="en-US" sz="2400" b="1" dirty="0">
                <a:solidFill>
                  <a:srgbClr val="FF0000"/>
                </a:solidFill>
              </a:rPr>
              <a:t> </a:t>
            </a:r>
            <a:r>
              <a:rPr lang="en-US" altLang="zh-CN" sz="2400" b="1" dirty="0">
                <a:solidFill>
                  <a:srgbClr val="FF0000"/>
                </a:solidFill>
              </a:rPr>
              <a:t>Definitions</a:t>
            </a:r>
          </a:p>
          <a:p>
            <a:pPr>
              <a:buFont typeface="Wingdings" panose="05000000000000000000" pitchFamily="2" charset="2"/>
              <a:buChar char="n"/>
            </a:pPr>
            <a:r>
              <a:rPr lang="en-US" altLang="zh-CN" sz="2400" b="1" dirty="0"/>
              <a:t>1.3.2 Properties</a:t>
            </a:r>
          </a:p>
          <a:p>
            <a:pPr>
              <a:buFont typeface="Wingdings" panose="05000000000000000000" pitchFamily="2" charset="2"/>
              <a:buChar char="n"/>
            </a:pPr>
            <a:r>
              <a:rPr lang="en-US" altLang="zh-CN" sz="2400" b="1" dirty="0"/>
              <a:t>1.3.3 Hammersley-Clifford Theorem</a:t>
            </a:r>
          </a:p>
          <a:p>
            <a:pPr>
              <a:buFont typeface="Wingdings" panose="05000000000000000000" pitchFamily="2" charset="2"/>
              <a:buChar char="n"/>
            </a:pPr>
            <a:r>
              <a:rPr lang="en-US" altLang="zh-CN" sz="2400" b="1" dirty="0"/>
              <a:t>1.3.4 Filter View</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5DBD26D7-9C3D-4187-BB88-661B85037DAD}"/>
              </a:ext>
            </a:extLst>
          </p:cNvPr>
          <p:cNvPicPr>
            <a:picLocks noChangeAspect="1"/>
          </p:cNvPicPr>
          <p:nvPr/>
        </p:nvPicPr>
        <p:blipFill>
          <a:blip r:embed="rId2"/>
          <a:stretch>
            <a:fillRect/>
          </a:stretch>
        </p:blipFill>
        <p:spPr>
          <a:xfrm>
            <a:off x="539552" y="3645024"/>
            <a:ext cx="7283152" cy="1741036"/>
          </a:xfrm>
          <a:prstGeom prst="rect">
            <a:avLst/>
          </a:prstGeom>
        </p:spPr>
      </p:pic>
    </p:spTree>
    <p:extLst>
      <p:ext uri="{BB962C8B-B14F-4D97-AF65-F5344CB8AC3E}">
        <p14:creationId xmlns:p14="http://schemas.microsoft.com/office/powerpoint/2010/main" val="2417624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0000FF"/>
                </a:solidFill>
              </a:rPr>
              <a:t>1.3 Undirected Graph</a:t>
            </a:r>
            <a:r>
              <a:rPr lang="zh-CN" altLang="en-US" b="1" dirty="0">
                <a:solidFill>
                  <a:srgbClr val="0000FF"/>
                </a:solidFill>
              </a:rPr>
              <a:t> </a:t>
            </a:r>
            <a:endParaRPr lang="en-US" altLang="zh-CN" b="1" dirty="0">
              <a:solidFill>
                <a:srgbClr val="0000FF"/>
              </a:solidFill>
            </a:endParaRP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FF0000"/>
                </a:solidFill>
              </a:rPr>
              <a:t>1.3.1 Definitions</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graphicFrame>
        <p:nvGraphicFramePr>
          <p:cNvPr id="4" name="对象 3">
            <a:extLst>
              <a:ext uri="{FF2B5EF4-FFF2-40B4-BE49-F238E27FC236}">
                <a16:creationId xmlns:a16="http://schemas.microsoft.com/office/drawing/2014/main" id="{D0FBB44D-CAE9-4CD0-9BE4-71844653746F}"/>
              </a:ext>
            </a:extLst>
          </p:cNvPr>
          <p:cNvGraphicFramePr>
            <a:graphicFrameLocks noChangeAspect="1"/>
          </p:cNvGraphicFramePr>
          <p:nvPr>
            <p:extLst>
              <p:ext uri="{D42A27DB-BD31-4B8C-83A1-F6EECF244321}">
                <p14:modId xmlns:p14="http://schemas.microsoft.com/office/powerpoint/2010/main" val="1382131626"/>
              </p:ext>
            </p:extLst>
          </p:nvPr>
        </p:nvGraphicFramePr>
        <p:xfrm>
          <a:off x="539552" y="2492896"/>
          <a:ext cx="8003966" cy="3312368"/>
        </p:xfrm>
        <a:graphic>
          <a:graphicData uri="http://schemas.openxmlformats.org/presentationml/2006/ole">
            <mc:AlternateContent xmlns:mc="http://schemas.openxmlformats.org/markup-compatibility/2006">
              <mc:Choice xmlns:v="urn:schemas-microsoft-com:vml" Requires="v">
                <p:oleObj spid="_x0000_s11265" name="BMP 图像" r:id="rId4" imgW="6881760" imgH="2847960" progId="Paint.Picture">
                  <p:embed/>
                </p:oleObj>
              </mc:Choice>
              <mc:Fallback>
                <p:oleObj name="BMP 图像" r:id="rId4" imgW="6881760" imgH="2847960" progId="Paint.Picture">
                  <p:embed/>
                  <p:pic>
                    <p:nvPicPr>
                      <p:cNvPr id="4" name="对象 3">
                        <a:extLst>
                          <a:ext uri="{FF2B5EF4-FFF2-40B4-BE49-F238E27FC236}">
                            <a16:creationId xmlns:a16="http://schemas.microsoft.com/office/drawing/2014/main" id="{D0FBB44D-CAE9-4CD0-9BE4-71844653746F}"/>
                          </a:ext>
                        </a:extLst>
                      </p:cNvPr>
                      <p:cNvPicPr/>
                      <p:nvPr/>
                    </p:nvPicPr>
                    <p:blipFill>
                      <a:blip r:embed="rId5"/>
                      <a:stretch>
                        <a:fillRect/>
                      </a:stretch>
                    </p:blipFill>
                    <p:spPr>
                      <a:xfrm>
                        <a:off x="539552" y="2492896"/>
                        <a:ext cx="8003966" cy="3312368"/>
                      </a:xfrm>
                      <a:prstGeom prst="rect">
                        <a:avLst/>
                      </a:prstGeom>
                    </p:spPr>
                  </p:pic>
                </p:oleObj>
              </mc:Fallback>
            </mc:AlternateContent>
          </a:graphicData>
        </a:graphic>
      </p:graphicFrame>
    </p:spTree>
    <p:extLst>
      <p:ext uri="{BB962C8B-B14F-4D97-AF65-F5344CB8AC3E}">
        <p14:creationId xmlns:p14="http://schemas.microsoft.com/office/powerpoint/2010/main" val="3671867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1.3.1 Definitions</a:t>
            </a:r>
            <a:endParaRPr lang="en-US" altLang="zh-CN" b="1" dirty="0">
              <a:solidFill>
                <a:srgbClr val="0000FF"/>
              </a:solidFill>
            </a:endParaRP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normAutofit/>
          </a:bodyPr>
          <a:lstStyle/>
          <a:p>
            <a:pPr>
              <a:buFont typeface="Wingdings" panose="05000000000000000000" pitchFamily="2" charset="2"/>
              <a:buChar char="n"/>
            </a:pPr>
            <a:r>
              <a:rPr lang="en-US" altLang="zh-CN" b="1" dirty="0"/>
              <a:t>Potential</a:t>
            </a: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r>
              <a:rPr lang="en-US" altLang="zh-CN" b="1" dirty="0">
                <a:solidFill>
                  <a:srgbClr val="FF0000"/>
                </a:solidFill>
              </a:rPr>
              <a:t>Example</a:t>
            </a:r>
          </a:p>
          <a:p>
            <a:pPr marL="0" indent="0">
              <a:buNone/>
            </a:pPr>
            <a:r>
              <a:rPr lang="en-US" altLang="zh-CN" b="1" dirty="0"/>
              <a:t> </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5" name="图片 4">
            <a:extLst>
              <a:ext uri="{FF2B5EF4-FFF2-40B4-BE49-F238E27FC236}">
                <a16:creationId xmlns:a16="http://schemas.microsoft.com/office/drawing/2014/main" id="{B65F9C23-8517-4D5F-83C4-8293957B17C8}"/>
              </a:ext>
            </a:extLst>
          </p:cNvPr>
          <p:cNvPicPr>
            <a:picLocks noChangeAspect="1"/>
          </p:cNvPicPr>
          <p:nvPr/>
        </p:nvPicPr>
        <p:blipFill>
          <a:blip r:embed="rId3"/>
          <a:stretch>
            <a:fillRect/>
          </a:stretch>
        </p:blipFill>
        <p:spPr>
          <a:xfrm>
            <a:off x="457200" y="2204864"/>
            <a:ext cx="8303679" cy="1872208"/>
          </a:xfrm>
          <a:prstGeom prst="rect">
            <a:avLst/>
          </a:prstGeom>
        </p:spPr>
      </p:pic>
      <p:pic>
        <p:nvPicPr>
          <p:cNvPr id="6" name="图片 5">
            <a:extLst>
              <a:ext uri="{FF2B5EF4-FFF2-40B4-BE49-F238E27FC236}">
                <a16:creationId xmlns:a16="http://schemas.microsoft.com/office/drawing/2014/main" id="{812FE077-4430-44FA-81F9-21881C5597B4}"/>
              </a:ext>
            </a:extLst>
          </p:cNvPr>
          <p:cNvPicPr>
            <a:picLocks noChangeAspect="1"/>
          </p:cNvPicPr>
          <p:nvPr/>
        </p:nvPicPr>
        <p:blipFill>
          <a:blip r:embed="rId4"/>
          <a:stretch>
            <a:fillRect/>
          </a:stretch>
        </p:blipFill>
        <p:spPr>
          <a:xfrm>
            <a:off x="482312" y="5051677"/>
            <a:ext cx="2410222" cy="1562778"/>
          </a:xfrm>
          <a:prstGeom prst="rect">
            <a:avLst/>
          </a:prstGeom>
        </p:spPr>
      </p:pic>
      <p:pic>
        <p:nvPicPr>
          <p:cNvPr id="7" name="图片 6">
            <a:extLst>
              <a:ext uri="{FF2B5EF4-FFF2-40B4-BE49-F238E27FC236}">
                <a16:creationId xmlns:a16="http://schemas.microsoft.com/office/drawing/2014/main" id="{6CABE469-42DB-41D1-95F3-D79E56AD22D7}"/>
              </a:ext>
            </a:extLst>
          </p:cNvPr>
          <p:cNvPicPr>
            <a:picLocks noChangeAspect="1"/>
          </p:cNvPicPr>
          <p:nvPr/>
        </p:nvPicPr>
        <p:blipFill>
          <a:blip r:embed="rId5"/>
          <a:stretch>
            <a:fillRect/>
          </a:stretch>
        </p:blipFill>
        <p:spPr>
          <a:xfrm>
            <a:off x="3131840" y="4864298"/>
            <a:ext cx="4824536" cy="1136305"/>
          </a:xfrm>
          <a:prstGeom prst="rect">
            <a:avLst/>
          </a:prstGeom>
        </p:spPr>
      </p:pic>
    </p:spTree>
    <p:extLst>
      <p:ext uri="{BB962C8B-B14F-4D97-AF65-F5344CB8AC3E}">
        <p14:creationId xmlns:p14="http://schemas.microsoft.com/office/powerpoint/2010/main" val="100967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1.3.1 Definitions</a:t>
            </a:r>
            <a:endParaRPr lang="zh-CN" altLang="en-US"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b="1" dirty="0"/>
              <a:t>Markov</a:t>
            </a:r>
            <a:r>
              <a:rPr lang="zh-CN" altLang="en-US" b="1" dirty="0"/>
              <a:t> </a:t>
            </a:r>
            <a:r>
              <a:rPr lang="en-US" altLang="zh-CN" b="1" dirty="0"/>
              <a:t>Network</a:t>
            </a: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marL="0" indent="0">
              <a:buNone/>
            </a:pPr>
            <a:r>
              <a:rPr lang="en-US" altLang="zh-CN" b="1" dirty="0"/>
              <a:t> </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5D5CE5E5-F13F-4754-B2BC-75CAB1C131D1}"/>
              </a:ext>
            </a:extLst>
          </p:cNvPr>
          <p:cNvPicPr>
            <a:picLocks noChangeAspect="1"/>
          </p:cNvPicPr>
          <p:nvPr/>
        </p:nvPicPr>
        <p:blipFill>
          <a:blip r:embed="rId3"/>
          <a:stretch>
            <a:fillRect/>
          </a:stretch>
        </p:blipFill>
        <p:spPr>
          <a:xfrm>
            <a:off x="585144" y="2420888"/>
            <a:ext cx="7973711" cy="3465211"/>
          </a:xfrm>
          <a:prstGeom prst="rect">
            <a:avLst/>
          </a:prstGeom>
        </p:spPr>
      </p:pic>
    </p:spTree>
    <p:extLst>
      <p:ext uri="{BB962C8B-B14F-4D97-AF65-F5344CB8AC3E}">
        <p14:creationId xmlns:p14="http://schemas.microsoft.com/office/powerpoint/2010/main" val="1576802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DAC37B-E24A-474B-BC27-8B32B69F0A3C}"/>
              </a:ext>
            </a:extLst>
          </p:cNvPr>
          <p:cNvSpPr>
            <a:spLocks noGrp="1"/>
          </p:cNvSpPr>
          <p:nvPr>
            <p:ph type="title"/>
          </p:nvPr>
        </p:nvSpPr>
        <p:spPr/>
        <p:txBody>
          <a:bodyPr/>
          <a:lstStyle/>
          <a:p>
            <a:r>
              <a:rPr kumimoji="1" lang="en-US" altLang="zh-CN" dirty="0">
                <a:solidFill>
                  <a:srgbClr val="0000FF"/>
                </a:solidFill>
              </a:rPr>
              <a:t>Part 4: Applications</a:t>
            </a:r>
          </a:p>
        </p:txBody>
      </p:sp>
      <p:sp>
        <p:nvSpPr>
          <p:cNvPr id="3" name="内容占位符 2">
            <a:extLst>
              <a:ext uri="{FF2B5EF4-FFF2-40B4-BE49-F238E27FC236}">
                <a16:creationId xmlns:a16="http://schemas.microsoft.com/office/drawing/2014/main" id="{0D9E4B65-E0A7-2140-A07E-9D377847608E}"/>
              </a:ext>
            </a:extLst>
          </p:cNvPr>
          <p:cNvSpPr>
            <a:spLocks noGrp="1"/>
          </p:cNvSpPr>
          <p:nvPr>
            <p:ph idx="1"/>
          </p:nvPr>
        </p:nvSpPr>
        <p:spPr/>
        <p:txBody>
          <a:bodyPr/>
          <a:lstStyle/>
          <a:p>
            <a:pPr lvl="0">
              <a:buFont typeface="Wingdings" panose="05000000000000000000" pitchFamily="2" charset="2"/>
              <a:buChar char="p"/>
              <a:defRPr/>
            </a:pPr>
            <a:r>
              <a:rPr lang="en-US" altLang="zh-CN" dirty="0"/>
              <a:t>4.1 PGM</a:t>
            </a:r>
            <a:r>
              <a:rPr lang="zh-CN" altLang="en-US" dirty="0"/>
              <a:t> </a:t>
            </a:r>
            <a:r>
              <a:rPr lang="en-US" altLang="zh-CN" dirty="0"/>
              <a:t>for</a:t>
            </a:r>
            <a:r>
              <a:rPr lang="zh-CN" altLang="en-US" dirty="0"/>
              <a:t> </a:t>
            </a:r>
            <a:r>
              <a:rPr lang="en-US" altLang="zh-CN" dirty="0"/>
              <a:t>Computer Vision</a:t>
            </a:r>
          </a:p>
          <a:p>
            <a:pPr lvl="0">
              <a:buFont typeface="Wingdings" panose="05000000000000000000" pitchFamily="2" charset="2"/>
              <a:buChar char="p"/>
              <a:defRPr/>
            </a:pPr>
            <a:r>
              <a:rPr lang="en-US" altLang="zh-CN" dirty="0"/>
              <a:t>4.2 PGM for Natural Language Processing</a:t>
            </a:r>
          </a:p>
          <a:p>
            <a:pPr lvl="0">
              <a:buFont typeface="Wingdings" panose="05000000000000000000" pitchFamily="2" charset="2"/>
              <a:buChar char="p"/>
              <a:defRPr/>
            </a:pPr>
            <a:r>
              <a:rPr kumimoji="1" lang="en-US" altLang="zh-CN" dirty="0"/>
              <a:t>4.3 PGM for SLAM</a:t>
            </a:r>
            <a:endParaRPr kumimoji="1" lang="zh-CN" altLang="en-US" dirty="0"/>
          </a:p>
        </p:txBody>
      </p:sp>
    </p:spTree>
    <p:extLst>
      <p:ext uri="{BB962C8B-B14F-4D97-AF65-F5344CB8AC3E}">
        <p14:creationId xmlns:p14="http://schemas.microsoft.com/office/powerpoint/2010/main" val="3379534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1.3.1 Definitions</a:t>
            </a:r>
            <a:endParaRPr lang="zh-CN" altLang="en-US" b="1"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sz="2400" b="1" dirty="0"/>
              <a:t>Example</a:t>
            </a:r>
            <a:r>
              <a:rPr lang="zh-CN" altLang="en-US" sz="2400" b="1" dirty="0"/>
              <a:t> </a:t>
            </a:r>
            <a:r>
              <a:rPr lang="en-US" altLang="zh-CN" sz="2400" b="1" dirty="0"/>
              <a:t>-</a:t>
            </a:r>
            <a:r>
              <a:rPr lang="zh-CN" altLang="en-US" sz="2400" b="1" dirty="0"/>
              <a:t> </a:t>
            </a:r>
            <a:r>
              <a:rPr lang="en-US" altLang="zh-CN" sz="2400" b="1" dirty="0"/>
              <a:t>1: </a:t>
            </a:r>
            <a:r>
              <a:rPr lang="en-US" altLang="zh-CN" sz="2400" b="1" dirty="0">
                <a:solidFill>
                  <a:srgbClr val="FF0000"/>
                </a:solidFill>
              </a:rPr>
              <a:t>Boltzmann Machine</a:t>
            </a:r>
          </a:p>
          <a:p>
            <a:pPr>
              <a:buFont typeface="Wingdings" panose="05000000000000000000" pitchFamily="2" charset="2"/>
              <a:buChar char="n"/>
            </a:pPr>
            <a:endParaRPr lang="en-US" altLang="zh-CN" sz="2400"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marL="0" indent="0">
              <a:buNone/>
            </a:pPr>
            <a:r>
              <a:rPr lang="en-US" altLang="zh-CN" b="1" dirty="0"/>
              <a:t> </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mc:AlternateContent xmlns:mc="http://schemas.openxmlformats.org/markup-compatibility/2006" xmlns:p14="http://schemas.microsoft.com/office/powerpoint/2010/main">
        <mc:Choice Requires="p14">
          <p:contentPart p14:bwMode="auto" r:id="rId3">
            <p14:nvContentPartPr>
              <p14:cNvPr id="124" name="墨迹 123">
                <a:extLst>
                  <a:ext uri="{FF2B5EF4-FFF2-40B4-BE49-F238E27FC236}">
                    <a16:creationId xmlns:a16="http://schemas.microsoft.com/office/drawing/2014/main" id="{ED9589F2-A92D-48D0-B0CC-509AC86B0CB4}"/>
                  </a:ext>
                </a:extLst>
              </p14:cNvPr>
              <p14:cNvContentPartPr/>
              <p14:nvPr/>
            </p14:nvContentPartPr>
            <p14:xfrm>
              <a:off x="7772380" y="2927060"/>
              <a:ext cx="1613160" cy="137880"/>
            </p14:xfrm>
          </p:contentPart>
        </mc:Choice>
        <mc:Fallback xmlns="">
          <p:pic>
            <p:nvPicPr>
              <p:cNvPr id="124" name="墨迹 123">
                <a:extLst>
                  <a:ext uri="{FF2B5EF4-FFF2-40B4-BE49-F238E27FC236}">
                    <a16:creationId xmlns:a16="http://schemas.microsoft.com/office/drawing/2014/main" id="{ED9589F2-A92D-48D0-B0CC-509AC86B0CB4}"/>
                  </a:ext>
                </a:extLst>
              </p:cNvPr>
              <p:cNvPicPr/>
              <p:nvPr/>
            </p:nvPicPr>
            <p:blipFill>
              <a:blip r:embed="rId9"/>
              <a:stretch>
                <a:fillRect/>
              </a:stretch>
            </p:blipFill>
            <p:spPr>
              <a:xfrm>
                <a:off x="4308460" y="2213540"/>
                <a:ext cx="5346000" cy="2126880"/>
              </a:xfrm>
              <a:prstGeom prst="rect">
                <a:avLst/>
              </a:prstGeom>
            </p:spPr>
          </p:pic>
        </mc:Fallback>
      </mc:AlternateContent>
      <p:pic>
        <p:nvPicPr>
          <p:cNvPr id="4" name="图片 3"/>
          <p:cNvPicPr>
            <a:picLocks noChangeAspect="1"/>
          </p:cNvPicPr>
          <p:nvPr/>
        </p:nvPicPr>
        <p:blipFill>
          <a:blip r:embed="rId10"/>
          <a:stretch>
            <a:fillRect/>
          </a:stretch>
        </p:blipFill>
        <p:spPr>
          <a:xfrm>
            <a:off x="457200" y="2473420"/>
            <a:ext cx="2955057" cy="2592288"/>
          </a:xfrm>
          <a:prstGeom prst="rect">
            <a:avLst/>
          </a:prstGeom>
        </p:spPr>
      </p:pic>
      <p:pic>
        <p:nvPicPr>
          <p:cNvPr id="5" name="图片 4"/>
          <p:cNvPicPr>
            <a:picLocks noChangeAspect="1"/>
          </p:cNvPicPr>
          <p:nvPr/>
        </p:nvPicPr>
        <p:blipFill>
          <a:blip r:embed="rId11"/>
          <a:stretch>
            <a:fillRect/>
          </a:stretch>
        </p:blipFill>
        <p:spPr>
          <a:xfrm>
            <a:off x="3798080" y="2060848"/>
            <a:ext cx="3078176" cy="811142"/>
          </a:xfrm>
          <a:prstGeom prst="rect">
            <a:avLst/>
          </a:prstGeom>
        </p:spPr>
      </p:pic>
      <p:pic>
        <p:nvPicPr>
          <p:cNvPr id="7" name="图片 6"/>
          <p:cNvPicPr>
            <a:picLocks noChangeAspect="1"/>
          </p:cNvPicPr>
          <p:nvPr/>
        </p:nvPicPr>
        <p:blipFill>
          <a:blip r:embed="rId12"/>
          <a:stretch>
            <a:fillRect/>
          </a:stretch>
        </p:blipFill>
        <p:spPr>
          <a:xfrm>
            <a:off x="3768247" y="2992311"/>
            <a:ext cx="4590344" cy="1804841"/>
          </a:xfrm>
          <a:prstGeom prst="rect">
            <a:avLst/>
          </a:prstGeom>
        </p:spPr>
      </p:pic>
      <p:pic>
        <p:nvPicPr>
          <p:cNvPr id="10" name="图片 9">
            <a:extLst>
              <a:ext uri="{FF2B5EF4-FFF2-40B4-BE49-F238E27FC236}">
                <a16:creationId xmlns:a16="http://schemas.microsoft.com/office/drawing/2014/main" id="{760B124C-BBC0-4D85-9D9D-2360898B63E4}"/>
              </a:ext>
            </a:extLst>
          </p:cNvPr>
          <p:cNvPicPr>
            <a:picLocks noChangeAspect="1"/>
          </p:cNvPicPr>
          <p:nvPr/>
        </p:nvPicPr>
        <p:blipFill>
          <a:blip r:embed="rId13"/>
          <a:stretch>
            <a:fillRect/>
          </a:stretch>
        </p:blipFill>
        <p:spPr>
          <a:xfrm>
            <a:off x="3761930" y="4919260"/>
            <a:ext cx="4924870" cy="1188985"/>
          </a:xfrm>
          <a:prstGeom prst="rect">
            <a:avLst/>
          </a:prstGeom>
          <a:ln>
            <a:solidFill>
              <a:srgbClr val="FF0000"/>
            </a:solidFill>
          </a:ln>
        </p:spPr>
      </p:pic>
    </p:spTree>
    <p:extLst>
      <p:ext uri="{BB962C8B-B14F-4D97-AF65-F5344CB8AC3E}">
        <p14:creationId xmlns:p14="http://schemas.microsoft.com/office/powerpoint/2010/main" val="29893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normAutofit/>
          </a:bodyPr>
          <a:lstStyle/>
          <a:p>
            <a:r>
              <a:rPr lang="en-US" altLang="zh-CN" sz="2800" b="1" dirty="0"/>
              <a:t>Example</a:t>
            </a:r>
            <a:r>
              <a:rPr lang="zh-CN" altLang="en-US" sz="2800" b="1" dirty="0"/>
              <a:t> </a:t>
            </a:r>
            <a:r>
              <a:rPr lang="en-US" altLang="zh-CN" sz="2800" b="1" dirty="0"/>
              <a:t>-</a:t>
            </a:r>
            <a:r>
              <a:rPr lang="zh-CN" altLang="en-US" sz="2800" b="1" dirty="0"/>
              <a:t> </a:t>
            </a:r>
            <a:r>
              <a:rPr lang="en-US" altLang="zh-CN" sz="2800" b="1" dirty="0"/>
              <a:t>2: </a:t>
            </a:r>
            <a:r>
              <a:rPr lang="en-US" altLang="zh-CN" sz="2800" b="1" dirty="0">
                <a:solidFill>
                  <a:srgbClr val="FF0000"/>
                </a:solidFill>
              </a:rPr>
              <a:t>Restricted</a:t>
            </a:r>
            <a:r>
              <a:rPr lang="zh-CN" altLang="en-US" sz="2800" b="1" dirty="0"/>
              <a:t> </a:t>
            </a:r>
            <a:r>
              <a:rPr lang="en-US" altLang="zh-CN" sz="2800" b="1" dirty="0">
                <a:solidFill>
                  <a:schemeClr val="bg1">
                    <a:lumMod val="50000"/>
                  </a:schemeClr>
                </a:solidFill>
              </a:rPr>
              <a:t>Boltzmann Machine</a:t>
            </a:r>
            <a:r>
              <a:rPr lang="zh-CN" altLang="en-US" sz="2800" b="1" dirty="0">
                <a:solidFill>
                  <a:schemeClr val="bg1">
                    <a:lumMod val="50000"/>
                  </a:schemeClr>
                </a:solidFill>
              </a:rPr>
              <a:t> </a:t>
            </a:r>
            <a:r>
              <a:rPr lang="zh-CN" altLang="en-US" sz="2800" b="1" dirty="0">
                <a:solidFill>
                  <a:srgbClr val="FF0000"/>
                </a:solidFill>
              </a:rPr>
              <a:t>（</a:t>
            </a:r>
            <a:r>
              <a:rPr lang="en-US" altLang="zh-CN" sz="2800" b="1" dirty="0">
                <a:solidFill>
                  <a:srgbClr val="FF0000"/>
                </a:solidFill>
              </a:rPr>
              <a:t>RBM</a:t>
            </a:r>
            <a:r>
              <a:rPr lang="zh-CN" altLang="en-US" sz="2800" b="1" dirty="0">
                <a:solidFill>
                  <a:srgbClr val="FF0000"/>
                </a:solidFill>
              </a:rPr>
              <a:t>）</a:t>
            </a:r>
            <a:endParaRPr lang="en-US" altLang="zh-CN" sz="2800" b="1" dirty="0">
              <a:solidFill>
                <a:srgbClr val="FF0000"/>
              </a:solidFill>
            </a:endParaRP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marL="0" indent="0">
              <a:buNone/>
            </a:pPr>
            <a:r>
              <a:rPr lang="en-US" altLang="zh-CN" b="1" dirty="0"/>
              <a:t> </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mc:AlternateContent xmlns:mc="http://schemas.openxmlformats.org/markup-compatibility/2006" xmlns:p14="http://schemas.microsoft.com/office/powerpoint/2010/main">
        <mc:Choice Requires="p14">
          <p:contentPart p14:bwMode="auto" r:id="rId3">
            <p14:nvContentPartPr>
              <p14:cNvPr id="124" name="墨迹 123">
                <a:extLst>
                  <a:ext uri="{FF2B5EF4-FFF2-40B4-BE49-F238E27FC236}">
                    <a16:creationId xmlns:a16="http://schemas.microsoft.com/office/drawing/2014/main" id="{ED9589F2-A92D-48D0-B0CC-509AC86B0CB4}"/>
                  </a:ext>
                </a:extLst>
              </p14:cNvPr>
              <p14:cNvContentPartPr/>
              <p14:nvPr/>
            </p14:nvContentPartPr>
            <p14:xfrm>
              <a:off x="7772380" y="2927060"/>
              <a:ext cx="1613160" cy="137880"/>
            </p14:xfrm>
          </p:contentPart>
        </mc:Choice>
        <mc:Fallback xmlns="">
          <p:pic>
            <p:nvPicPr>
              <p:cNvPr id="124" name="墨迹 123">
                <a:extLst>
                  <a:ext uri="{FF2B5EF4-FFF2-40B4-BE49-F238E27FC236}">
                    <a16:creationId xmlns:a16="http://schemas.microsoft.com/office/drawing/2014/main" id="{ED9589F2-A92D-48D0-B0CC-509AC86B0CB4}"/>
                  </a:ext>
                </a:extLst>
              </p:cNvPr>
              <p:cNvPicPr/>
              <p:nvPr/>
            </p:nvPicPr>
            <p:blipFill>
              <a:blip r:embed="rId9"/>
              <a:stretch>
                <a:fillRect/>
              </a:stretch>
            </p:blipFill>
            <p:spPr>
              <a:xfrm>
                <a:off x="4308460" y="2213540"/>
                <a:ext cx="5346000" cy="2126880"/>
              </a:xfrm>
              <a:prstGeom prst="rect">
                <a:avLst/>
              </a:prstGeom>
            </p:spPr>
          </p:pic>
        </mc:Fallback>
      </mc:AlternateContent>
      <p:pic>
        <p:nvPicPr>
          <p:cNvPr id="6" name="图片 5"/>
          <p:cNvPicPr>
            <a:picLocks noChangeAspect="1"/>
          </p:cNvPicPr>
          <p:nvPr/>
        </p:nvPicPr>
        <p:blipFill>
          <a:blip r:embed="rId10"/>
          <a:stretch>
            <a:fillRect/>
          </a:stretch>
        </p:blipFill>
        <p:spPr>
          <a:xfrm>
            <a:off x="611560" y="1458759"/>
            <a:ext cx="4330824" cy="2094934"/>
          </a:xfrm>
          <a:prstGeom prst="rect">
            <a:avLst/>
          </a:prstGeom>
        </p:spPr>
      </p:pic>
      <p:pic>
        <p:nvPicPr>
          <p:cNvPr id="8" name="图片 7"/>
          <p:cNvPicPr>
            <a:picLocks noChangeAspect="1"/>
          </p:cNvPicPr>
          <p:nvPr/>
        </p:nvPicPr>
        <p:blipFill>
          <a:blip r:embed="rId11"/>
          <a:stretch>
            <a:fillRect/>
          </a:stretch>
        </p:blipFill>
        <p:spPr>
          <a:xfrm>
            <a:off x="611560" y="3697477"/>
            <a:ext cx="6871560" cy="1527013"/>
          </a:xfrm>
          <a:prstGeom prst="rect">
            <a:avLst/>
          </a:prstGeom>
        </p:spPr>
      </p:pic>
      <p:pic>
        <p:nvPicPr>
          <p:cNvPr id="9" name="图片 8"/>
          <p:cNvPicPr>
            <a:picLocks noChangeAspect="1"/>
          </p:cNvPicPr>
          <p:nvPr/>
        </p:nvPicPr>
        <p:blipFill>
          <a:blip r:embed="rId12"/>
          <a:stretch>
            <a:fillRect/>
          </a:stretch>
        </p:blipFill>
        <p:spPr>
          <a:xfrm>
            <a:off x="611560" y="5268989"/>
            <a:ext cx="6192688" cy="1589011"/>
          </a:xfrm>
          <a:prstGeom prst="rect">
            <a:avLst/>
          </a:prstGeom>
        </p:spPr>
      </p:pic>
    </p:spTree>
    <p:extLst>
      <p:ext uri="{BB962C8B-B14F-4D97-AF65-F5344CB8AC3E}">
        <p14:creationId xmlns:p14="http://schemas.microsoft.com/office/powerpoint/2010/main" val="141327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dirty="0">
                <a:solidFill>
                  <a:srgbClr val="0000FF"/>
                </a:solidFill>
              </a:rPr>
              <a:t>Assignment</a:t>
            </a:r>
            <a:r>
              <a:rPr lang="zh-CN" altLang="en-US" dirty="0">
                <a:solidFill>
                  <a:srgbClr val="0000FF"/>
                </a:solidFill>
              </a:rPr>
              <a:t> </a:t>
            </a:r>
            <a:r>
              <a:rPr lang="en-US" altLang="zh-CN" dirty="0">
                <a:solidFill>
                  <a:srgbClr val="0000FF"/>
                </a:solidFill>
              </a:rPr>
              <a:t>1</a:t>
            </a:r>
            <a:endParaRPr lang="zh-CN" altLang="en-US" dirty="0">
              <a:solidFill>
                <a:srgbClr val="0000FF"/>
              </a:solidFill>
            </a:endParaRP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marL="0" indent="0">
              <a:buNone/>
            </a:pPr>
            <a:r>
              <a:rPr lang="en-US" altLang="zh-CN" b="1" dirty="0"/>
              <a:t> </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mc:AlternateContent xmlns:mc="http://schemas.openxmlformats.org/markup-compatibility/2006" xmlns:p14="http://schemas.microsoft.com/office/powerpoint/2010/main">
        <mc:Choice Requires="p14">
          <p:contentPart p14:bwMode="auto" r:id="rId3">
            <p14:nvContentPartPr>
              <p14:cNvPr id="124" name="墨迹 123">
                <a:extLst>
                  <a:ext uri="{FF2B5EF4-FFF2-40B4-BE49-F238E27FC236}">
                    <a16:creationId xmlns:a16="http://schemas.microsoft.com/office/drawing/2014/main" id="{ED9589F2-A92D-48D0-B0CC-509AC86B0CB4}"/>
                  </a:ext>
                </a:extLst>
              </p14:cNvPr>
              <p14:cNvContentPartPr/>
              <p14:nvPr/>
            </p14:nvContentPartPr>
            <p14:xfrm>
              <a:off x="7772380" y="2927060"/>
              <a:ext cx="1613160" cy="137880"/>
            </p14:xfrm>
          </p:contentPart>
        </mc:Choice>
        <mc:Fallback xmlns="">
          <p:pic>
            <p:nvPicPr>
              <p:cNvPr id="124" name="墨迹 123">
                <a:extLst>
                  <a:ext uri="{FF2B5EF4-FFF2-40B4-BE49-F238E27FC236}">
                    <a16:creationId xmlns:a16="http://schemas.microsoft.com/office/drawing/2014/main" id="{ED9589F2-A92D-48D0-B0CC-509AC86B0CB4}"/>
                  </a:ext>
                </a:extLst>
              </p:cNvPr>
              <p:cNvPicPr/>
              <p:nvPr/>
            </p:nvPicPr>
            <p:blipFill>
              <a:blip r:embed="rId9"/>
              <a:stretch>
                <a:fillRect/>
              </a:stretch>
            </p:blipFill>
            <p:spPr>
              <a:xfrm>
                <a:off x="4308460" y="2213540"/>
                <a:ext cx="5346000" cy="2126880"/>
              </a:xfrm>
              <a:prstGeom prst="rect">
                <a:avLst/>
              </a:prstGeom>
            </p:spPr>
          </p:pic>
        </mc:Fallback>
      </mc:AlternateContent>
      <p:pic>
        <p:nvPicPr>
          <p:cNvPr id="8" name="图片 7">
            <a:extLst>
              <a:ext uri="{FF2B5EF4-FFF2-40B4-BE49-F238E27FC236}">
                <a16:creationId xmlns:a16="http://schemas.microsoft.com/office/drawing/2014/main" id="{2DBA8125-766F-4AA8-BE6C-2F8F3D970D74}"/>
              </a:ext>
            </a:extLst>
          </p:cNvPr>
          <p:cNvPicPr>
            <a:picLocks noChangeAspect="1"/>
          </p:cNvPicPr>
          <p:nvPr/>
        </p:nvPicPr>
        <p:blipFill>
          <a:blip r:embed="rId10"/>
          <a:stretch>
            <a:fillRect/>
          </a:stretch>
        </p:blipFill>
        <p:spPr>
          <a:xfrm>
            <a:off x="169256" y="1700808"/>
            <a:ext cx="8992143" cy="1728192"/>
          </a:xfrm>
          <a:prstGeom prst="rect">
            <a:avLst/>
          </a:prstGeom>
        </p:spPr>
      </p:pic>
    </p:spTree>
    <p:extLst>
      <p:ext uri="{BB962C8B-B14F-4D97-AF65-F5344CB8AC3E}">
        <p14:creationId xmlns:p14="http://schemas.microsoft.com/office/powerpoint/2010/main" val="516631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BCE9ED-D5F8-4D98-A321-EFF2CFEA26BF}"/>
              </a:ext>
            </a:extLst>
          </p:cNvPr>
          <p:cNvSpPr>
            <a:spLocks noGrp="1"/>
          </p:cNvSpPr>
          <p:nvPr>
            <p:ph type="title"/>
          </p:nvPr>
        </p:nvSpPr>
        <p:spPr/>
        <p:txBody>
          <a:bodyPr/>
          <a:lstStyle/>
          <a:p>
            <a:r>
              <a:rPr lang="en-US" altLang="zh-CN" dirty="0">
                <a:solidFill>
                  <a:srgbClr val="0000FF"/>
                </a:solidFill>
              </a:rPr>
              <a:t>Assignment</a:t>
            </a:r>
            <a:r>
              <a:rPr lang="zh-CN" altLang="en-US" dirty="0">
                <a:solidFill>
                  <a:srgbClr val="0000FF"/>
                </a:solidFill>
              </a:rPr>
              <a:t> </a:t>
            </a:r>
            <a:r>
              <a:rPr lang="en-US" altLang="zh-CN" dirty="0">
                <a:solidFill>
                  <a:srgbClr val="0000FF"/>
                </a:solidFill>
              </a:rPr>
              <a:t>2</a:t>
            </a:r>
            <a:endParaRPr lang="zh-CN" altLang="en-US" dirty="0">
              <a:solidFill>
                <a:srgbClr val="0000FF"/>
              </a:solidFill>
            </a:endParaRPr>
          </a:p>
        </p:txBody>
      </p:sp>
      <p:sp>
        <p:nvSpPr>
          <p:cNvPr id="3" name="内容占位符 2">
            <a:extLst>
              <a:ext uri="{FF2B5EF4-FFF2-40B4-BE49-F238E27FC236}">
                <a16:creationId xmlns:a16="http://schemas.microsoft.com/office/drawing/2014/main" id="{A7CABFC7-76FA-4D50-B2F7-B24099527A8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002095A-F6E4-44A9-81BA-79F91E1AD76C}"/>
              </a:ext>
            </a:extLst>
          </p:cNvPr>
          <p:cNvPicPr>
            <a:picLocks noChangeAspect="1"/>
          </p:cNvPicPr>
          <p:nvPr/>
        </p:nvPicPr>
        <p:blipFill>
          <a:blip r:embed="rId2"/>
          <a:stretch>
            <a:fillRect/>
          </a:stretch>
        </p:blipFill>
        <p:spPr>
          <a:xfrm>
            <a:off x="22393" y="1340768"/>
            <a:ext cx="9144000" cy="2445543"/>
          </a:xfrm>
          <a:prstGeom prst="rect">
            <a:avLst/>
          </a:prstGeom>
        </p:spPr>
      </p:pic>
      <p:pic>
        <p:nvPicPr>
          <p:cNvPr id="5" name="图片 4">
            <a:extLst>
              <a:ext uri="{FF2B5EF4-FFF2-40B4-BE49-F238E27FC236}">
                <a16:creationId xmlns:a16="http://schemas.microsoft.com/office/drawing/2014/main" id="{33083CF5-5AD3-4DB9-9185-9993970E35AC}"/>
              </a:ext>
            </a:extLst>
          </p:cNvPr>
          <p:cNvPicPr>
            <a:picLocks noChangeAspect="1"/>
          </p:cNvPicPr>
          <p:nvPr/>
        </p:nvPicPr>
        <p:blipFill>
          <a:blip r:embed="rId3"/>
          <a:stretch>
            <a:fillRect/>
          </a:stretch>
        </p:blipFill>
        <p:spPr>
          <a:xfrm>
            <a:off x="0" y="3937009"/>
            <a:ext cx="9144000" cy="2948375"/>
          </a:xfrm>
          <a:prstGeom prst="rect">
            <a:avLst/>
          </a:prstGeom>
        </p:spPr>
      </p:pic>
    </p:spTree>
    <p:extLst>
      <p:ext uri="{BB962C8B-B14F-4D97-AF65-F5344CB8AC3E}">
        <p14:creationId xmlns:p14="http://schemas.microsoft.com/office/powerpoint/2010/main" val="26012856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1.3.1 Definitions</a:t>
            </a:r>
            <a:endParaRPr lang="zh-CN" altLang="en-US" b="1"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sz="2400" b="1" dirty="0">
                <a:solidFill>
                  <a:srgbClr val="FF0000"/>
                </a:solidFill>
              </a:rPr>
              <a:t>RBM</a:t>
            </a:r>
            <a:r>
              <a:rPr lang="zh-CN" altLang="en-US" sz="2400" b="1" dirty="0">
                <a:solidFill>
                  <a:srgbClr val="FF0000"/>
                </a:solidFill>
              </a:rPr>
              <a:t> </a:t>
            </a:r>
            <a:r>
              <a:rPr lang="en-US" altLang="zh-CN" sz="2400" b="1" dirty="0"/>
              <a:t>vs</a:t>
            </a:r>
            <a:r>
              <a:rPr lang="en-US" altLang="zh-CN" sz="2400" b="1" dirty="0">
                <a:solidFill>
                  <a:srgbClr val="7030A0"/>
                </a:solidFill>
              </a:rPr>
              <a:t>.</a:t>
            </a:r>
            <a:r>
              <a:rPr lang="zh-CN" altLang="en-US" sz="2400" b="1" dirty="0">
                <a:solidFill>
                  <a:srgbClr val="7030A0"/>
                </a:solidFill>
              </a:rPr>
              <a:t> </a:t>
            </a:r>
            <a:r>
              <a:rPr lang="en-US" altLang="zh-CN" sz="2400" b="1" dirty="0">
                <a:solidFill>
                  <a:srgbClr val="7030A0"/>
                </a:solidFill>
              </a:rPr>
              <a:t>Deep Belief Network</a:t>
            </a:r>
            <a:r>
              <a:rPr lang="zh-CN" altLang="en-US" sz="2400" b="1" dirty="0">
                <a:solidFill>
                  <a:srgbClr val="7030A0"/>
                </a:solidFill>
              </a:rPr>
              <a:t> （</a:t>
            </a:r>
            <a:r>
              <a:rPr lang="en-US" altLang="zh-CN" sz="2400" b="1" dirty="0">
                <a:solidFill>
                  <a:srgbClr val="7030A0"/>
                </a:solidFill>
              </a:rPr>
              <a:t>DBN</a:t>
            </a:r>
            <a:r>
              <a:rPr lang="zh-CN" altLang="en-US" sz="2400" b="1" dirty="0">
                <a:solidFill>
                  <a:srgbClr val="7030A0"/>
                </a:solidFill>
              </a:rPr>
              <a:t>）</a:t>
            </a:r>
            <a:endParaRPr lang="en-US" altLang="zh-CN" sz="2400" b="1" dirty="0">
              <a:solidFill>
                <a:srgbClr val="7030A0"/>
              </a:solidFill>
            </a:endParaRPr>
          </a:p>
          <a:p>
            <a:pPr>
              <a:buFont typeface="Wingdings" panose="05000000000000000000" pitchFamily="2" charset="2"/>
              <a:buChar char="n"/>
            </a:pPr>
            <a:endParaRPr lang="en-US" altLang="zh-CN" sz="2400"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marL="0" indent="0">
              <a:buNone/>
            </a:pPr>
            <a:r>
              <a:rPr lang="en-US" altLang="zh-CN" b="1" dirty="0"/>
              <a:t> </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mc:AlternateContent xmlns:mc="http://schemas.openxmlformats.org/markup-compatibility/2006" xmlns:p14="http://schemas.microsoft.com/office/powerpoint/2010/main">
        <mc:Choice Requires="p14">
          <p:contentPart p14:bwMode="auto" r:id="rId3">
            <p14:nvContentPartPr>
              <p14:cNvPr id="124" name="墨迹 123">
                <a:extLst>
                  <a:ext uri="{FF2B5EF4-FFF2-40B4-BE49-F238E27FC236}">
                    <a16:creationId xmlns:a16="http://schemas.microsoft.com/office/drawing/2014/main" id="{ED9589F2-A92D-48D0-B0CC-509AC86B0CB4}"/>
                  </a:ext>
                </a:extLst>
              </p14:cNvPr>
              <p14:cNvContentPartPr/>
              <p14:nvPr/>
            </p14:nvContentPartPr>
            <p14:xfrm>
              <a:off x="7772380" y="2927060"/>
              <a:ext cx="1613160" cy="137880"/>
            </p14:xfrm>
          </p:contentPart>
        </mc:Choice>
        <mc:Fallback xmlns="">
          <p:pic>
            <p:nvPicPr>
              <p:cNvPr id="124" name="墨迹 123">
                <a:extLst>
                  <a:ext uri="{FF2B5EF4-FFF2-40B4-BE49-F238E27FC236}">
                    <a16:creationId xmlns:a16="http://schemas.microsoft.com/office/drawing/2014/main" id="{ED9589F2-A92D-48D0-B0CC-509AC86B0CB4}"/>
                  </a:ext>
                </a:extLst>
              </p:cNvPr>
              <p:cNvPicPr/>
              <p:nvPr/>
            </p:nvPicPr>
            <p:blipFill>
              <a:blip r:embed="rId9"/>
              <a:stretch>
                <a:fillRect/>
              </a:stretch>
            </p:blipFill>
            <p:spPr>
              <a:xfrm>
                <a:off x="4308460" y="2213540"/>
                <a:ext cx="5346000" cy="2126880"/>
              </a:xfrm>
              <a:prstGeom prst="rect">
                <a:avLst/>
              </a:prstGeom>
            </p:spPr>
          </p:pic>
        </mc:Fallback>
      </mc:AlternateContent>
      <p:pic>
        <p:nvPicPr>
          <p:cNvPr id="4" name="图片 3"/>
          <p:cNvPicPr>
            <a:picLocks noChangeAspect="1"/>
          </p:cNvPicPr>
          <p:nvPr/>
        </p:nvPicPr>
        <p:blipFill>
          <a:blip r:embed="rId10"/>
          <a:stretch>
            <a:fillRect/>
          </a:stretch>
        </p:blipFill>
        <p:spPr>
          <a:xfrm>
            <a:off x="611560" y="2382343"/>
            <a:ext cx="5972799" cy="3926382"/>
          </a:xfrm>
          <a:prstGeom prst="rect">
            <a:avLst/>
          </a:prstGeom>
        </p:spPr>
      </p:pic>
      <p:pic>
        <p:nvPicPr>
          <p:cNvPr id="5" name="图片 4"/>
          <p:cNvPicPr>
            <a:picLocks noChangeAspect="1"/>
          </p:cNvPicPr>
          <p:nvPr/>
        </p:nvPicPr>
        <p:blipFill>
          <a:blip r:embed="rId11"/>
          <a:stretch>
            <a:fillRect/>
          </a:stretch>
        </p:blipFill>
        <p:spPr>
          <a:xfrm>
            <a:off x="-35496" y="362012"/>
            <a:ext cx="9144000" cy="1055626"/>
          </a:xfrm>
          <a:prstGeom prst="rect">
            <a:avLst/>
          </a:prstGeom>
        </p:spPr>
      </p:pic>
    </p:spTree>
    <p:extLst>
      <p:ext uri="{BB962C8B-B14F-4D97-AF65-F5344CB8AC3E}">
        <p14:creationId xmlns:p14="http://schemas.microsoft.com/office/powerpoint/2010/main" val="182646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t>Example</a:t>
            </a:r>
            <a:r>
              <a:rPr lang="zh-CN" altLang="en-US" b="1" dirty="0"/>
              <a:t> </a:t>
            </a:r>
            <a:r>
              <a:rPr lang="en-US" altLang="zh-CN" b="1" dirty="0"/>
              <a:t>3: </a:t>
            </a:r>
            <a:r>
              <a:rPr lang="en-US" altLang="zh-CN" b="1" dirty="0">
                <a:solidFill>
                  <a:srgbClr val="FF0000"/>
                </a:solidFill>
              </a:rPr>
              <a:t>Conditional Random Field (CRF)</a:t>
            </a: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FF0000"/>
              </a:solidFill>
            </a:endParaRPr>
          </a:p>
          <a:p>
            <a:pPr marL="0" indent="0">
              <a:buNone/>
            </a:pPr>
            <a:r>
              <a:rPr lang="en-US" altLang="zh-CN" b="1" dirty="0"/>
              <a:t> </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mc:AlternateContent xmlns:mc="http://schemas.openxmlformats.org/markup-compatibility/2006" xmlns:p14="http://schemas.microsoft.com/office/powerpoint/2010/main">
        <mc:Choice Requires="p14">
          <p:contentPart p14:bwMode="auto" r:id="rId3">
            <p14:nvContentPartPr>
              <p14:cNvPr id="124" name="墨迹 123">
                <a:extLst>
                  <a:ext uri="{FF2B5EF4-FFF2-40B4-BE49-F238E27FC236}">
                    <a16:creationId xmlns:a16="http://schemas.microsoft.com/office/drawing/2014/main" id="{ED9589F2-A92D-48D0-B0CC-509AC86B0CB4}"/>
                  </a:ext>
                </a:extLst>
              </p14:cNvPr>
              <p14:cNvContentPartPr/>
              <p14:nvPr/>
            </p14:nvContentPartPr>
            <p14:xfrm>
              <a:off x="7772380" y="2927060"/>
              <a:ext cx="1613160" cy="137880"/>
            </p14:xfrm>
          </p:contentPart>
        </mc:Choice>
        <mc:Fallback xmlns="">
          <p:pic>
            <p:nvPicPr>
              <p:cNvPr id="124" name="墨迹 123">
                <a:extLst>
                  <a:ext uri="{FF2B5EF4-FFF2-40B4-BE49-F238E27FC236}">
                    <a16:creationId xmlns:a16="http://schemas.microsoft.com/office/drawing/2014/main" id="{ED9589F2-A92D-48D0-B0CC-509AC86B0CB4}"/>
                  </a:ext>
                </a:extLst>
              </p:cNvPr>
              <p:cNvPicPr/>
              <p:nvPr/>
            </p:nvPicPr>
            <p:blipFill>
              <a:blip r:embed="rId9"/>
              <a:stretch>
                <a:fillRect/>
              </a:stretch>
            </p:blipFill>
            <p:spPr>
              <a:xfrm>
                <a:off x="4308460" y="2213540"/>
                <a:ext cx="5346000" cy="2126880"/>
              </a:xfrm>
              <a:prstGeom prst="rect">
                <a:avLst/>
              </a:prstGeom>
            </p:spPr>
          </p:pic>
        </mc:Fallback>
      </mc:AlternateContent>
      <p:pic>
        <p:nvPicPr>
          <p:cNvPr id="4" name="图片 3"/>
          <p:cNvPicPr>
            <a:picLocks noChangeAspect="1"/>
          </p:cNvPicPr>
          <p:nvPr/>
        </p:nvPicPr>
        <p:blipFill>
          <a:blip r:embed="rId10"/>
          <a:stretch>
            <a:fillRect/>
          </a:stretch>
        </p:blipFill>
        <p:spPr>
          <a:xfrm>
            <a:off x="457200" y="1553888"/>
            <a:ext cx="4086978" cy="1883341"/>
          </a:xfrm>
          <a:prstGeom prst="rect">
            <a:avLst/>
          </a:prstGeom>
        </p:spPr>
      </p:pic>
      <p:pic>
        <p:nvPicPr>
          <p:cNvPr id="6" name="图片 5">
            <a:extLst>
              <a:ext uri="{FF2B5EF4-FFF2-40B4-BE49-F238E27FC236}">
                <a16:creationId xmlns:a16="http://schemas.microsoft.com/office/drawing/2014/main" id="{E8CBE980-60FE-A04A-AE55-F3CE19DF92E7}"/>
              </a:ext>
            </a:extLst>
          </p:cNvPr>
          <p:cNvPicPr>
            <a:picLocks noChangeAspect="1"/>
          </p:cNvPicPr>
          <p:nvPr/>
        </p:nvPicPr>
        <p:blipFill>
          <a:blip r:embed="rId11"/>
          <a:stretch>
            <a:fillRect/>
          </a:stretch>
        </p:blipFill>
        <p:spPr>
          <a:xfrm>
            <a:off x="432028" y="3619791"/>
            <a:ext cx="7501462" cy="3238209"/>
          </a:xfrm>
          <a:prstGeom prst="rect">
            <a:avLst/>
          </a:prstGeom>
        </p:spPr>
      </p:pic>
    </p:spTree>
    <p:extLst>
      <p:ext uri="{BB962C8B-B14F-4D97-AF65-F5344CB8AC3E}">
        <p14:creationId xmlns:p14="http://schemas.microsoft.com/office/powerpoint/2010/main" val="12702802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t>Example</a:t>
            </a:r>
            <a:r>
              <a:rPr lang="zh-CN" altLang="en-US" b="1" dirty="0"/>
              <a:t> </a:t>
            </a:r>
            <a:r>
              <a:rPr lang="en-US" altLang="zh-CN" b="1" dirty="0"/>
              <a:t>4: </a:t>
            </a:r>
            <a:r>
              <a:rPr lang="en-US" altLang="zh-CN" b="1" dirty="0" err="1">
                <a:solidFill>
                  <a:srgbClr val="FF0000"/>
                </a:solidFill>
              </a:rPr>
              <a:t>Ising</a:t>
            </a:r>
            <a:r>
              <a:rPr lang="en-US" altLang="zh-CN" b="1" dirty="0">
                <a:solidFill>
                  <a:srgbClr val="FF0000"/>
                </a:solidFill>
              </a:rPr>
              <a:t> Models</a:t>
            </a: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sz="2400" b="1" dirty="0"/>
              <a:t>Average</a:t>
            </a:r>
            <a:r>
              <a:rPr lang="zh-CN" altLang="en-US" sz="2400" b="1" dirty="0"/>
              <a:t> </a:t>
            </a:r>
            <a:r>
              <a:rPr lang="en-US" altLang="zh-CN" sz="2400" b="1" dirty="0"/>
              <a:t>alignment</a:t>
            </a:r>
            <a:r>
              <a:rPr lang="zh-CN" altLang="en-US" sz="2400" b="1" dirty="0"/>
              <a:t> </a:t>
            </a:r>
            <a:r>
              <a:rPr lang="en-US" altLang="zh-CN" sz="2400" b="1" dirty="0"/>
              <a:t>of</a:t>
            </a:r>
            <a:r>
              <a:rPr lang="zh-CN" altLang="en-US" sz="2400" b="1" dirty="0"/>
              <a:t> </a:t>
            </a:r>
            <a:r>
              <a:rPr lang="en-US" altLang="zh-CN" sz="2400" b="1" dirty="0"/>
              <a:t>the</a:t>
            </a:r>
            <a:r>
              <a:rPr lang="zh-CN" altLang="en-US" sz="2400" b="1" dirty="0"/>
              <a:t> </a:t>
            </a:r>
            <a:r>
              <a:rPr lang="en-US" altLang="zh-CN" sz="2400" b="1" dirty="0"/>
              <a:t>variable</a:t>
            </a: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D3E42FDF-ABA7-4F71-859B-FBCC5BDDDBBA}"/>
              </a:ext>
            </a:extLst>
          </p:cNvPr>
          <p:cNvPicPr>
            <a:picLocks noChangeAspect="1"/>
          </p:cNvPicPr>
          <p:nvPr/>
        </p:nvPicPr>
        <p:blipFill>
          <a:blip r:embed="rId3"/>
          <a:stretch>
            <a:fillRect/>
          </a:stretch>
        </p:blipFill>
        <p:spPr>
          <a:xfrm>
            <a:off x="5148064" y="2243914"/>
            <a:ext cx="2560095" cy="2515442"/>
          </a:xfrm>
          <a:prstGeom prst="rect">
            <a:avLst/>
          </a:prstGeom>
        </p:spPr>
      </p:pic>
      <p:pic>
        <p:nvPicPr>
          <p:cNvPr id="7" name="图片 6">
            <a:extLst>
              <a:ext uri="{FF2B5EF4-FFF2-40B4-BE49-F238E27FC236}">
                <a16:creationId xmlns:a16="http://schemas.microsoft.com/office/drawing/2014/main" id="{0B9A0CD9-9ED6-4756-A651-2D381DBB7F81}"/>
              </a:ext>
            </a:extLst>
          </p:cNvPr>
          <p:cNvPicPr>
            <a:picLocks noChangeAspect="1"/>
          </p:cNvPicPr>
          <p:nvPr/>
        </p:nvPicPr>
        <p:blipFill>
          <a:blip r:embed="rId4"/>
          <a:stretch>
            <a:fillRect/>
          </a:stretch>
        </p:blipFill>
        <p:spPr>
          <a:xfrm>
            <a:off x="4548237" y="4987544"/>
            <a:ext cx="4499992" cy="970259"/>
          </a:xfrm>
          <a:prstGeom prst="rect">
            <a:avLst/>
          </a:prstGeom>
        </p:spPr>
      </p:pic>
      <p:pic>
        <p:nvPicPr>
          <p:cNvPr id="9" name="图片 8">
            <a:extLst>
              <a:ext uri="{FF2B5EF4-FFF2-40B4-BE49-F238E27FC236}">
                <a16:creationId xmlns:a16="http://schemas.microsoft.com/office/drawing/2014/main" id="{1E599184-F0D4-4DFD-B36E-10461160779B}"/>
              </a:ext>
            </a:extLst>
          </p:cNvPr>
          <p:cNvPicPr>
            <a:picLocks noChangeAspect="1"/>
          </p:cNvPicPr>
          <p:nvPr/>
        </p:nvPicPr>
        <p:blipFill>
          <a:blip r:embed="rId5"/>
          <a:stretch>
            <a:fillRect/>
          </a:stretch>
        </p:blipFill>
        <p:spPr>
          <a:xfrm>
            <a:off x="361429" y="3501635"/>
            <a:ext cx="4109824" cy="2140189"/>
          </a:xfrm>
          <a:prstGeom prst="rect">
            <a:avLst/>
          </a:prstGeom>
        </p:spPr>
      </p:pic>
      <p:pic>
        <p:nvPicPr>
          <p:cNvPr id="10" name="图片 9">
            <a:extLst>
              <a:ext uri="{FF2B5EF4-FFF2-40B4-BE49-F238E27FC236}">
                <a16:creationId xmlns:a16="http://schemas.microsoft.com/office/drawing/2014/main" id="{7CD36090-15E5-42C1-A67C-FF0A702D5755}"/>
              </a:ext>
            </a:extLst>
          </p:cNvPr>
          <p:cNvPicPr>
            <a:picLocks noChangeAspect="1"/>
          </p:cNvPicPr>
          <p:nvPr/>
        </p:nvPicPr>
        <p:blipFill>
          <a:blip r:embed="rId6"/>
          <a:stretch>
            <a:fillRect/>
          </a:stretch>
        </p:blipFill>
        <p:spPr>
          <a:xfrm>
            <a:off x="587797" y="2585761"/>
            <a:ext cx="3024336" cy="732053"/>
          </a:xfrm>
          <a:prstGeom prst="rect">
            <a:avLst/>
          </a:prstGeom>
        </p:spPr>
      </p:pic>
    </p:spTree>
    <p:extLst>
      <p:ext uri="{BB962C8B-B14F-4D97-AF65-F5344CB8AC3E}">
        <p14:creationId xmlns:p14="http://schemas.microsoft.com/office/powerpoint/2010/main" val="4097430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t>Example</a:t>
            </a:r>
            <a:r>
              <a:rPr lang="zh-CN" altLang="en-US" b="1" dirty="0"/>
              <a:t> </a:t>
            </a:r>
            <a:r>
              <a:rPr lang="en-US" altLang="zh-CN" b="1" dirty="0"/>
              <a:t>4: </a:t>
            </a:r>
            <a:r>
              <a:rPr lang="en-US" altLang="zh-CN" b="1" dirty="0" err="1">
                <a:solidFill>
                  <a:srgbClr val="FF0000"/>
                </a:solidFill>
              </a:rPr>
              <a:t>Ising</a:t>
            </a:r>
            <a:r>
              <a:rPr lang="en-US" altLang="zh-CN" b="1" dirty="0">
                <a:solidFill>
                  <a:srgbClr val="FF0000"/>
                </a:solidFill>
              </a:rPr>
              <a:t> Models</a:t>
            </a:r>
            <a:endParaRPr lang="zh-CN" altLang="en-US" b="1"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a:xfrm>
            <a:off x="470318" y="1570492"/>
            <a:ext cx="8229600" cy="4525963"/>
          </a:xfrm>
        </p:spPr>
        <p:txBody>
          <a:bodyPr/>
          <a:lstStyle/>
          <a:p>
            <a:pPr>
              <a:buFont typeface="Wingdings" panose="05000000000000000000" pitchFamily="2" charset="2"/>
              <a:buChar char="n"/>
            </a:pPr>
            <a:r>
              <a:rPr lang="en-US" altLang="zh-CN" b="1" dirty="0" err="1">
                <a:solidFill>
                  <a:srgbClr val="0000FF"/>
                </a:solidFill>
              </a:rPr>
              <a:t>Ising</a:t>
            </a:r>
            <a:r>
              <a:rPr lang="zh-CN" altLang="en-US" b="1" dirty="0">
                <a:solidFill>
                  <a:srgbClr val="0000FF"/>
                </a:solidFill>
              </a:rPr>
              <a:t> </a:t>
            </a:r>
            <a:r>
              <a:rPr lang="en-US" altLang="zh-CN" b="1" dirty="0">
                <a:solidFill>
                  <a:srgbClr val="0000FF"/>
                </a:solidFill>
              </a:rPr>
              <a:t>models</a:t>
            </a:r>
            <a:r>
              <a:rPr lang="zh-CN" altLang="en-US" b="1" dirty="0">
                <a:solidFill>
                  <a:srgbClr val="0000FF"/>
                </a:solidFill>
              </a:rPr>
              <a:t> </a:t>
            </a:r>
            <a:r>
              <a:rPr lang="en-US" altLang="zh-CN" b="1" dirty="0">
                <a:solidFill>
                  <a:srgbClr val="0000FF"/>
                </a:solidFill>
              </a:rPr>
              <a:t>for</a:t>
            </a:r>
            <a:r>
              <a:rPr lang="en-US" altLang="zh-CN" sz="2400" b="1" dirty="0">
                <a:solidFill>
                  <a:srgbClr val="0000FF"/>
                </a:solidFill>
              </a:rPr>
              <a:t> Image Denoising</a:t>
            </a:r>
            <a:endParaRPr lang="zh-CN" altLang="en-US" sz="2400" b="1" dirty="0">
              <a:solidFill>
                <a:srgbClr val="0000FF"/>
              </a:solidFill>
            </a:endParaRPr>
          </a:p>
        </p:txBody>
      </p:sp>
      <p:pic>
        <p:nvPicPr>
          <p:cNvPr id="5" name="图片 4">
            <a:extLst>
              <a:ext uri="{FF2B5EF4-FFF2-40B4-BE49-F238E27FC236}">
                <a16:creationId xmlns:a16="http://schemas.microsoft.com/office/drawing/2014/main" id="{59840C84-C012-413C-838E-809B2175D9B4}"/>
              </a:ext>
            </a:extLst>
          </p:cNvPr>
          <p:cNvPicPr>
            <a:picLocks noChangeAspect="1"/>
          </p:cNvPicPr>
          <p:nvPr/>
        </p:nvPicPr>
        <p:blipFill>
          <a:blip r:embed="rId4"/>
          <a:stretch>
            <a:fillRect/>
          </a:stretch>
        </p:blipFill>
        <p:spPr>
          <a:xfrm>
            <a:off x="601748" y="2251962"/>
            <a:ext cx="2530586" cy="2760631"/>
          </a:xfrm>
          <a:prstGeom prst="rect">
            <a:avLst/>
          </a:prstGeom>
        </p:spPr>
      </p:pic>
      <p:pic>
        <p:nvPicPr>
          <p:cNvPr id="6" name="图片 5">
            <a:extLst>
              <a:ext uri="{FF2B5EF4-FFF2-40B4-BE49-F238E27FC236}">
                <a16:creationId xmlns:a16="http://schemas.microsoft.com/office/drawing/2014/main" id="{8062A287-3D65-4F54-BADC-7724D2980993}"/>
              </a:ext>
            </a:extLst>
          </p:cNvPr>
          <p:cNvPicPr>
            <a:picLocks noChangeAspect="1"/>
          </p:cNvPicPr>
          <p:nvPr/>
        </p:nvPicPr>
        <p:blipFill>
          <a:blip r:embed="rId5"/>
          <a:stretch>
            <a:fillRect/>
          </a:stretch>
        </p:blipFill>
        <p:spPr>
          <a:xfrm>
            <a:off x="3203848" y="2215639"/>
            <a:ext cx="4759772" cy="1216005"/>
          </a:xfrm>
          <a:prstGeom prst="rect">
            <a:avLst/>
          </a:prstGeom>
        </p:spPr>
      </p:pic>
      <p:pic>
        <p:nvPicPr>
          <p:cNvPr id="11" name="图片 10">
            <a:extLst>
              <a:ext uri="{FF2B5EF4-FFF2-40B4-BE49-F238E27FC236}">
                <a16:creationId xmlns:a16="http://schemas.microsoft.com/office/drawing/2014/main" id="{AA22CFAA-1742-4106-84C1-EA720D2523D2}"/>
              </a:ext>
            </a:extLst>
          </p:cNvPr>
          <p:cNvPicPr>
            <a:picLocks noChangeAspect="1"/>
          </p:cNvPicPr>
          <p:nvPr/>
        </p:nvPicPr>
        <p:blipFill>
          <a:blip r:embed="rId6"/>
          <a:stretch>
            <a:fillRect/>
          </a:stretch>
        </p:blipFill>
        <p:spPr>
          <a:xfrm>
            <a:off x="3203848" y="3449086"/>
            <a:ext cx="4759772" cy="798727"/>
          </a:xfrm>
          <a:prstGeom prst="rect">
            <a:avLst/>
          </a:prstGeom>
        </p:spPr>
      </p:pic>
      <p:graphicFrame>
        <p:nvGraphicFramePr>
          <p:cNvPr id="12" name="对象 11">
            <a:extLst>
              <a:ext uri="{FF2B5EF4-FFF2-40B4-BE49-F238E27FC236}">
                <a16:creationId xmlns:a16="http://schemas.microsoft.com/office/drawing/2014/main" id="{396F7DE9-D42E-487C-890A-6ED1CB7D9FB7}"/>
              </a:ext>
            </a:extLst>
          </p:cNvPr>
          <p:cNvGraphicFramePr>
            <a:graphicFrameLocks noChangeAspect="1"/>
          </p:cNvGraphicFramePr>
          <p:nvPr>
            <p:extLst>
              <p:ext uri="{D42A27DB-BD31-4B8C-83A1-F6EECF244321}">
                <p14:modId xmlns:p14="http://schemas.microsoft.com/office/powerpoint/2010/main" val="3033210118"/>
              </p:ext>
            </p:extLst>
          </p:nvPr>
        </p:nvGraphicFramePr>
        <p:xfrm>
          <a:off x="3203848" y="4293096"/>
          <a:ext cx="4759772" cy="719497"/>
        </p:xfrm>
        <a:graphic>
          <a:graphicData uri="http://schemas.openxmlformats.org/presentationml/2006/ole">
            <mc:AlternateContent xmlns:mc="http://schemas.openxmlformats.org/markup-compatibility/2006">
              <mc:Choice xmlns:v="urn:schemas-microsoft-com:vml" Requires="v">
                <p:oleObj spid="_x0000_s12289" name="BMP 图像" r:id="rId7" imgW="3605040" imgH="561960" progId="Paint.Picture">
                  <p:embed/>
                </p:oleObj>
              </mc:Choice>
              <mc:Fallback>
                <p:oleObj name="BMP 图像" r:id="rId7" imgW="3605040" imgH="561960" progId="Paint.Picture">
                  <p:embed/>
                  <p:pic>
                    <p:nvPicPr>
                      <p:cNvPr id="12" name="对象 11">
                        <a:extLst>
                          <a:ext uri="{FF2B5EF4-FFF2-40B4-BE49-F238E27FC236}">
                            <a16:creationId xmlns:a16="http://schemas.microsoft.com/office/drawing/2014/main" id="{396F7DE9-D42E-487C-890A-6ED1CB7D9FB7}"/>
                          </a:ext>
                        </a:extLst>
                      </p:cNvPr>
                      <p:cNvPicPr/>
                      <p:nvPr/>
                    </p:nvPicPr>
                    <p:blipFill>
                      <a:blip r:embed="rId8"/>
                      <a:stretch>
                        <a:fillRect/>
                      </a:stretch>
                    </p:blipFill>
                    <p:spPr>
                      <a:xfrm>
                        <a:off x="3203848" y="4293096"/>
                        <a:ext cx="4759772" cy="719497"/>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63142460-67FC-464B-A657-7D98C75E947C}"/>
              </a:ext>
            </a:extLst>
          </p:cNvPr>
          <p:cNvPicPr>
            <a:picLocks noChangeAspect="1"/>
          </p:cNvPicPr>
          <p:nvPr/>
        </p:nvPicPr>
        <p:blipFill>
          <a:blip r:embed="rId9"/>
          <a:stretch>
            <a:fillRect/>
          </a:stretch>
        </p:blipFill>
        <p:spPr>
          <a:xfrm>
            <a:off x="601749" y="5084381"/>
            <a:ext cx="7361872" cy="1408040"/>
          </a:xfrm>
          <a:prstGeom prst="rect">
            <a:avLst/>
          </a:prstGeom>
        </p:spPr>
      </p:pic>
    </p:spTree>
    <p:extLst>
      <p:ext uri="{BB962C8B-B14F-4D97-AF65-F5344CB8AC3E}">
        <p14:creationId xmlns:p14="http://schemas.microsoft.com/office/powerpoint/2010/main" val="302106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a:t>详细解释一下去噪的原理</a:t>
            </a:r>
          </a:p>
        </p:txBody>
      </p:sp>
      <p:sp>
        <p:nvSpPr>
          <p:cNvPr id="4" name="椭圆 3"/>
          <p:cNvSpPr/>
          <p:nvPr/>
        </p:nvSpPr>
        <p:spPr>
          <a:xfrm>
            <a:off x="-3408" y="3320381"/>
            <a:ext cx="720080" cy="720080"/>
          </a:xfrm>
          <a:prstGeom prst="ellipse">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1640944" y="4904304"/>
            <a:ext cx="720080" cy="720080"/>
          </a:xfrm>
          <a:prstGeom prst="ellipse">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1660416" y="3328373"/>
            <a:ext cx="720080" cy="720080"/>
          </a:xfrm>
          <a:prstGeom prst="ellipse">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3408" y="4902424"/>
            <a:ext cx="720080" cy="720080"/>
          </a:xfrm>
          <a:prstGeom prst="ellipse">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连接符 8"/>
          <p:cNvCxnSpPr>
            <a:stCxn id="4" idx="6"/>
            <a:endCxn id="6" idx="2"/>
          </p:cNvCxnSpPr>
          <p:nvPr/>
        </p:nvCxnSpPr>
        <p:spPr>
          <a:xfrm>
            <a:off x="716672" y="3680421"/>
            <a:ext cx="943744" cy="79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716672" y="5267670"/>
            <a:ext cx="943744" cy="79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stCxn id="4" idx="4"/>
            <a:endCxn id="7" idx="0"/>
          </p:cNvCxnSpPr>
          <p:nvPr/>
        </p:nvCxnSpPr>
        <p:spPr>
          <a:xfrm>
            <a:off x="356632" y="4040461"/>
            <a:ext cx="0" cy="86196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2027744" y="4040460"/>
            <a:ext cx="0" cy="86196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7489" y="2417044"/>
            <a:ext cx="720080" cy="720080"/>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2510653" y="4006861"/>
            <a:ext cx="720080" cy="720080"/>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2530125" y="2430930"/>
            <a:ext cx="720080" cy="720080"/>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866301" y="4004981"/>
            <a:ext cx="720080" cy="720080"/>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p:cNvCxnSpPr>
            <a:stCxn id="7" idx="7"/>
            <a:endCxn id="19" idx="3"/>
          </p:cNvCxnSpPr>
          <p:nvPr/>
        </p:nvCxnSpPr>
        <p:spPr>
          <a:xfrm flipV="1">
            <a:off x="611219" y="4619608"/>
            <a:ext cx="360535" cy="3882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flipV="1">
            <a:off x="2341552" y="4725061"/>
            <a:ext cx="386800" cy="44859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p:cNvCxnSpPr>
            <a:stCxn id="16" idx="3"/>
          </p:cNvCxnSpPr>
          <p:nvPr/>
        </p:nvCxnSpPr>
        <p:spPr>
          <a:xfrm flipH="1">
            <a:off x="498332" y="3031671"/>
            <a:ext cx="444610" cy="3652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a:stCxn id="18" idx="3"/>
            <a:endCxn id="6" idx="7"/>
          </p:cNvCxnSpPr>
          <p:nvPr/>
        </p:nvCxnSpPr>
        <p:spPr>
          <a:xfrm flipH="1">
            <a:off x="2275043" y="3045557"/>
            <a:ext cx="360535" cy="3882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39" name="图片 438">
            <a:extLst>
              <a:ext uri="{FF2B5EF4-FFF2-40B4-BE49-F238E27FC236}">
                <a16:creationId xmlns:a16="http://schemas.microsoft.com/office/drawing/2014/main" id="{8062A287-3D65-4F54-BADC-7724D2980993}"/>
              </a:ext>
            </a:extLst>
          </p:cNvPr>
          <p:cNvPicPr>
            <a:picLocks noChangeAspect="1"/>
          </p:cNvPicPr>
          <p:nvPr/>
        </p:nvPicPr>
        <p:blipFill>
          <a:blip r:embed="rId3"/>
          <a:stretch>
            <a:fillRect/>
          </a:stretch>
        </p:blipFill>
        <p:spPr>
          <a:xfrm>
            <a:off x="0" y="42169"/>
            <a:ext cx="4759772" cy="1375470"/>
          </a:xfrm>
          <a:prstGeom prst="rect">
            <a:avLst/>
          </a:prstGeom>
        </p:spPr>
      </p:pic>
      <p:pic>
        <p:nvPicPr>
          <p:cNvPr id="440" name="图片 439">
            <a:extLst>
              <a:ext uri="{FF2B5EF4-FFF2-40B4-BE49-F238E27FC236}">
                <a16:creationId xmlns:a16="http://schemas.microsoft.com/office/drawing/2014/main" id="{AA22CFAA-1742-4106-84C1-EA720D2523D2}"/>
              </a:ext>
            </a:extLst>
          </p:cNvPr>
          <p:cNvPicPr>
            <a:picLocks noChangeAspect="1"/>
          </p:cNvPicPr>
          <p:nvPr/>
        </p:nvPicPr>
        <p:blipFill>
          <a:blip r:embed="rId4"/>
          <a:stretch>
            <a:fillRect/>
          </a:stretch>
        </p:blipFill>
        <p:spPr>
          <a:xfrm>
            <a:off x="4572000" y="42486"/>
            <a:ext cx="4572000" cy="798727"/>
          </a:xfrm>
          <a:prstGeom prst="rect">
            <a:avLst/>
          </a:prstGeom>
        </p:spPr>
      </p:pic>
      <p:graphicFrame>
        <p:nvGraphicFramePr>
          <p:cNvPr id="441" name="对象 440">
            <a:extLst>
              <a:ext uri="{FF2B5EF4-FFF2-40B4-BE49-F238E27FC236}">
                <a16:creationId xmlns:a16="http://schemas.microsoft.com/office/drawing/2014/main" id="{396F7DE9-D42E-487C-890A-6ED1CB7D9FB7}"/>
              </a:ext>
            </a:extLst>
          </p:cNvPr>
          <p:cNvGraphicFramePr>
            <a:graphicFrameLocks noChangeAspect="1"/>
          </p:cNvGraphicFramePr>
          <p:nvPr>
            <p:extLst/>
          </p:nvPr>
        </p:nvGraphicFramePr>
        <p:xfrm>
          <a:off x="4572000" y="814149"/>
          <a:ext cx="4572000" cy="603489"/>
        </p:xfrm>
        <a:graphic>
          <a:graphicData uri="http://schemas.openxmlformats.org/presentationml/2006/ole">
            <mc:AlternateContent xmlns:mc="http://schemas.openxmlformats.org/markup-compatibility/2006">
              <mc:Choice xmlns:v="urn:schemas-microsoft-com:vml" Requires="v">
                <p:oleObj spid="_x0000_s13313" name="BMP 图像" r:id="rId5" imgW="3605040" imgH="561960" progId="Paint.Picture">
                  <p:embed/>
                </p:oleObj>
              </mc:Choice>
              <mc:Fallback>
                <p:oleObj name="BMP 图像" r:id="rId5" imgW="3605040" imgH="561960" progId="Paint.Picture">
                  <p:embed/>
                  <p:pic>
                    <p:nvPicPr>
                      <p:cNvPr id="441" name="对象 440">
                        <a:extLst>
                          <a:ext uri="{FF2B5EF4-FFF2-40B4-BE49-F238E27FC236}">
                            <a16:creationId xmlns:a16="http://schemas.microsoft.com/office/drawing/2014/main" id="{396F7DE9-D42E-487C-890A-6ED1CB7D9FB7}"/>
                          </a:ext>
                        </a:extLst>
                      </p:cNvPr>
                      <p:cNvPicPr/>
                      <p:nvPr/>
                    </p:nvPicPr>
                    <p:blipFill>
                      <a:blip r:embed="rId6"/>
                      <a:stretch>
                        <a:fillRect/>
                      </a:stretch>
                    </p:blipFill>
                    <p:spPr>
                      <a:xfrm>
                        <a:off x="4572000" y="814149"/>
                        <a:ext cx="4572000" cy="603489"/>
                      </a:xfrm>
                      <a:prstGeom prst="rect">
                        <a:avLst/>
                      </a:prstGeom>
                    </p:spPr>
                  </p:pic>
                </p:oleObj>
              </mc:Fallback>
            </mc:AlternateContent>
          </a:graphicData>
        </a:graphic>
      </p:graphicFrame>
      <p:pic>
        <p:nvPicPr>
          <p:cNvPr id="442" name="图片 441"/>
          <p:cNvPicPr>
            <a:picLocks noChangeAspect="1"/>
          </p:cNvPicPr>
          <p:nvPr/>
        </p:nvPicPr>
        <p:blipFill>
          <a:blip r:embed="rId7"/>
          <a:stretch>
            <a:fillRect/>
          </a:stretch>
        </p:blipFill>
        <p:spPr>
          <a:xfrm>
            <a:off x="3651539" y="2463167"/>
            <a:ext cx="5415550" cy="1730412"/>
          </a:xfrm>
          <a:prstGeom prst="rect">
            <a:avLst/>
          </a:prstGeom>
        </p:spPr>
      </p:pic>
      <p:pic>
        <p:nvPicPr>
          <p:cNvPr id="444" name="图片 443"/>
          <p:cNvPicPr>
            <a:picLocks noChangeAspect="1"/>
          </p:cNvPicPr>
          <p:nvPr/>
        </p:nvPicPr>
        <p:blipFill>
          <a:blip r:embed="rId8"/>
          <a:stretch>
            <a:fillRect/>
          </a:stretch>
        </p:blipFill>
        <p:spPr>
          <a:xfrm>
            <a:off x="-3408" y="2310576"/>
            <a:ext cx="3634096" cy="3459767"/>
          </a:xfrm>
          <a:prstGeom prst="rect">
            <a:avLst/>
          </a:prstGeom>
        </p:spPr>
      </p:pic>
    </p:spTree>
    <p:extLst>
      <p:ext uri="{BB962C8B-B14F-4D97-AF65-F5344CB8AC3E}">
        <p14:creationId xmlns:p14="http://schemas.microsoft.com/office/powerpoint/2010/main" val="6108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0000FF"/>
                </a:solidFill>
              </a:rPr>
              <a:t>1.3 Undirected Graph</a:t>
            </a:r>
            <a:r>
              <a:rPr lang="zh-CN" altLang="en-US" b="1" dirty="0">
                <a:solidFill>
                  <a:srgbClr val="0000FF"/>
                </a:solidFill>
              </a:rPr>
              <a:t> </a:t>
            </a:r>
            <a:r>
              <a:rPr lang="en-US" altLang="zh-CN" b="1" dirty="0">
                <a:solidFill>
                  <a:srgbClr val="0000FF"/>
                </a:solidFill>
              </a:rPr>
              <a:t>(Markov Networks)</a:t>
            </a: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sz="2400" b="1" dirty="0"/>
              <a:t>1.3.1</a:t>
            </a:r>
            <a:r>
              <a:rPr lang="zh-CN" altLang="en-US" sz="2400" b="1" dirty="0"/>
              <a:t> </a:t>
            </a:r>
            <a:r>
              <a:rPr lang="en-US" altLang="zh-CN" sz="2400" b="1" dirty="0"/>
              <a:t>Definitions</a:t>
            </a:r>
          </a:p>
          <a:p>
            <a:pPr>
              <a:buFont typeface="Wingdings" panose="05000000000000000000" pitchFamily="2" charset="2"/>
              <a:buChar char="n"/>
            </a:pPr>
            <a:r>
              <a:rPr lang="en-US" altLang="zh-CN" sz="2400" b="1" dirty="0">
                <a:solidFill>
                  <a:srgbClr val="FF0000"/>
                </a:solidFill>
              </a:rPr>
              <a:t>1.3.2 Properties</a:t>
            </a:r>
          </a:p>
          <a:p>
            <a:pPr>
              <a:buFont typeface="Wingdings" panose="05000000000000000000" pitchFamily="2" charset="2"/>
              <a:buChar char="n"/>
            </a:pPr>
            <a:r>
              <a:rPr lang="en-US" altLang="zh-CN" sz="2400" b="1" dirty="0"/>
              <a:t>1.3.3 Hammersley-Clifford Theorem</a:t>
            </a:r>
          </a:p>
          <a:p>
            <a:pPr>
              <a:buFont typeface="Wingdings" panose="05000000000000000000" pitchFamily="2" charset="2"/>
              <a:buChar char="n"/>
            </a:pPr>
            <a:r>
              <a:rPr lang="en-US" altLang="zh-CN" sz="2400" b="1" dirty="0"/>
              <a:t>1.3.4 Filter View</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5DBD26D7-9C3D-4187-BB88-661B85037DAD}"/>
              </a:ext>
            </a:extLst>
          </p:cNvPr>
          <p:cNvPicPr>
            <a:picLocks noChangeAspect="1"/>
          </p:cNvPicPr>
          <p:nvPr/>
        </p:nvPicPr>
        <p:blipFill>
          <a:blip r:embed="rId2"/>
          <a:stretch>
            <a:fillRect/>
          </a:stretch>
        </p:blipFill>
        <p:spPr>
          <a:xfrm>
            <a:off x="539552" y="3645024"/>
            <a:ext cx="7283152" cy="1741036"/>
          </a:xfrm>
          <a:prstGeom prst="rect">
            <a:avLst/>
          </a:prstGeom>
        </p:spPr>
      </p:pic>
    </p:spTree>
    <p:extLst>
      <p:ext uri="{BB962C8B-B14F-4D97-AF65-F5344CB8AC3E}">
        <p14:creationId xmlns:p14="http://schemas.microsoft.com/office/powerpoint/2010/main" val="3696113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A6887-D179-B047-A4CF-A3393EF23FF5}"/>
              </a:ext>
            </a:extLst>
          </p:cNvPr>
          <p:cNvSpPr>
            <a:spLocks noGrp="1"/>
          </p:cNvSpPr>
          <p:nvPr>
            <p:ph type="title"/>
          </p:nvPr>
        </p:nvSpPr>
        <p:spPr/>
        <p:txBody>
          <a:bodyPr/>
          <a:lstStyle/>
          <a:p>
            <a:r>
              <a:rPr lang="en-US" altLang="zh-CN" dirty="0"/>
              <a:t>4.1 PGM</a:t>
            </a:r>
            <a:r>
              <a:rPr lang="zh-CN" altLang="en-US" dirty="0"/>
              <a:t> </a:t>
            </a:r>
            <a:r>
              <a:rPr lang="en-US" altLang="zh-CN" dirty="0"/>
              <a:t>for</a:t>
            </a:r>
            <a:r>
              <a:rPr lang="zh-CN" altLang="en-US" dirty="0"/>
              <a:t> </a:t>
            </a:r>
            <a:r>
              <a:rPr lang="en-US" altLang="zh-CN" dirty="0"/>
              <a:t>Computer Vision</a:t>
            </a:r>
            <a:endParaRPr kumimoji="1" lang="zh-CN" altLang="en-US" dirty="0"/>
          </a:p>
        </p:txBody>
      </p:sp>
      <p:sp>
        <p:nvSpPr>
          <p:cNvPr id="3" name="内容占位符 2">
            <a:extLst>
              <a:ext uri="{FF2B5EF4-FFF2-40B4-BE49-F238E27FC236}">
                <a16:creationId xmlns:a16="http://schemas.microsoft.com/office/drawing/2014/main" id="{A6DFCAC4-6FDD-9E47-9B54-9F7BABED7B9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7437596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1.3.2 Properties</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Markov</a:t>
            </a:r>
            <a:r>
              <a:rPr lang="zh-CN" altLang="en-US" b="1" dirty="0">
                <a:solidFill>
                  <a:srgbClr val="FF0000"/>
                </a:solidFill>
              </a:rPr>
              <a:t> </a:t>
            </a:r>
            <a:r>
              <a:rPr lang="en-US" altLang="zh-CN" b="1" dirty="0">
                <a:solidFill>
                  <a:srgbClr val="FF0000"/>
                </a:solidFill>
              </a:rPr>
              <a:t>Networks</a:t>
            </a: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7DEA4843-3611-4151-83B1-F0067C01AAD2}"/>
              </a:ext>
            </a:extLst>
          </p:cNvPr>
          <p:cNvPicPr>
            <a:picLocks noChangeAspect="1"/>
          </p:cNvPicPr>
          <p:nvPr/>
        </p:nvPicPr>
        <p:blipFill>
          <a:blip r:embed="rId3"/>
          <a:stretch>
            <a:fillRect/>
          </a:stretch>
        </p:blipFill>
        <p:spPr>
          <a:xfrm>
            <a:off x="548482" y="2150351"/>
            <a:ext cx="1944216" cy="1288163"/>
          </a:xfrm>
          <a:prstGeom prst="rect">
            <a:avLst/>
          </a:prstGeom>
        </p:spPr>
      </p:pic>
      <p:pic>
        <p:nvPicPr>
          <p:cNvPr id="5" name="图片 4">
            <a:extLst>
              <a:ext uri="{FF2B5EF4-FFF2-40B4-BE49-F238E27FC236}">
                <a16:creationId xmlns:a16="http://schemas.microsoft.com/office/drawing/2014/main" id="{F937F430-129E-4F75-8B5E-362A5ECE0760}"/>
              </a:ext>
            </a:extLst>
          </p:cNvPr>
          <p:cNvPicPr>
            <a:picLocks noChangeAspect="1"/>
          </p:cNvPicPr>
          <p:nvPr/>
        </p:nvPicPr>
        <p:blipFill>
          <a:blip r:embed="rId4"/>
          <a:stretch>
            <a:fillRect/>
          </a:stretch>
        </p:blipFill>
        <p:spPr>
          <a:xfrm>
            <a:off x="527100" y="3438514"/>
            <a:ext cx="3931196" cy="1164307"/>
          </a:xfrm>
          <a:prstGeom prst="rect">
            <a:avLst/>
          </a:prstGeom>
        </p:spPr>
      </p:pic>
      <p:pic>
        <p:nvPicPr>
          <p:cNvPr id="6" name="图片 5">
            <a:extLst>
              <a:ext uri="{FF2B5EF4-FFF2-40B4-BE49-F238E27FC236}">
                <a16:creationId xmlns:a16="http://schemas.microsoft.com/office/drawing/2014/main" id="{39E92731-2804-4A3F-8DE8-69AED9D97F62}"/>
              </a:ext>
            </a:extLst>
          </p:cNvPr>
          <p:cNvPicPr>
            <a:picLocks noChangeAspect="1"/>
          </p:cNvPicPr>
          <p:nvPr/>
        </p:nvPicPr>
        <p:blipFill>
          <a:blip r:embed="rId5"/>
          <a:stretch>
            <a:fillRect/>
          </a:stretch>
        </p:blipFill>
        <p:spPr>
          <a:xfrm>
            <a:off x="-4645024" y="4653136"/>
            <a:ext cx="3803972" cy="1093696"/>
          </a:xfrm>
          <a:prstGeom prst="rect">
            <a:avLst/>
          </a:prstGeom>
        </p:spPr>
      </p:pic>
      <p:pic>
        <p:nvPicPr>
          <p:cNvPr id="8" name="图片 7">
            <a:extLst>
              <a:ext uri="{FF2B5EF4-FFF2-40B4-BE49-F238E27FC236}">
                <a16:creationId xmlns:a16="http://schemas.microsoft.com/office/drawing/2014/main" id="{8C651E22-C57B-47CB-BB97-B823EB5BC36C}"/>
              </a:ext>
            </a:extLst>
          </p:cNvPr>
          <p:cNvPicPr>
            <a:picLocks noChangeAspect="1"/>
          </p:cNvPicPr>
          <p:nvPr/>
        </p:nvPicPr>
        <p:blipFill>
          <a:blip r:embed="rId6"/>
          <a:stretch>
            <a:fillRect/>
          </a:stretch>
        </p:blipFill>
        <p:spPr>
          <a:xfrm>
            <a:off x="457200" y="4653136"/>
            <a:ext cx="8028384" cy="1631377"/>
          </a:xfrm>
          <a:prstGeom prst="rect">
            <a:avLst/>
          </a:prstGeom>
        </p:spPr>
      </p:pic>
      <p:pic>
        <p:nvPicPr>
          <p:cNvPr id="10" name="图片 9">
            <a:extLst>
              <a:ext uri="{FF2B5EF4-FFF2-40B4-BE49-F238E27FC236}">
                <a16:creationId xmlns:a16="http://schemas.microsoft.com/office/drawing/2014/main" id="{A8D21905-5A08-4DD4-A407-40D678E349CA}"/>
              </a:ext>
            </a:extLst>
          </p:cNvPr>
          <p:cNvPicPr>
            <a:picLocks noChangeAspect="1"/>
          </p:cNvPicPr>
          <p:nvPr/>
        </p:nvPicPr>
        <p:blipFill>
          <a:blip r:embed="rId7"/>
          <a:stretch>
            <a:fillRect/>
          </a:stretch>
        </p:blipFill>
        <p:spPr>
          <a:xfrm>
            <a:off x="2843808" y="2150351"/>
            <a:ext cx="4806107" cy="1049909"/>
          </a:xfrm>
          <a:prstGeom prst="rect">
            <a:avLst/>
          </a:prstGeom>
        </p:spPr>
      </p:pic>
    </p:spTree>
    <p:extLst>
      <p:ext uri="{BB962C8B-B14F-4D97-AF65-F5344CB8AC3E}">
        <p14:creationId xmlns:p14="http://schemas.microsoft.com/office/powerpoint/2010/main" val="33444996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1.3.2 Properties</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Markov</a:t>
            </a:r>
            <a:r>
              <a:rPr lang="zh-CN" altLang="en-US" b="1" dirty="0">
                <a:solidFill>
                  <a:srgbClr val="FF0000"/>
                </a:solidFill>
              </a:rPr>
              <a:t> </a:t>
            </a:r>
            <a:r>
              <a:rPr lang="en-US" altLang="zh-CN" b="1" dirty="0">
                <a:solidFill>
                  <a:srgbClr val="FF0000"/>
                </a:solidFill>
              </a:rPr>
              <a:t>Networks</a:t>
            </a:r>
            <a:endParaRPr lang="zh-CN" altLang="en-US"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7DEA4843-3611-4151-83B1-F0067C01AAD2}"/>
              </a:ext>
            </a:extLst>
          </p:cNvPr>
          <p:cNvPicPr>
            <a:picLocks noChangeAspect="1"/>
          </p:cNvPicPr>
          <p:nvPr/>
        </p:nvPicPr>
        <p:blipFill>
          <a:blip r:embed="rId3"/>
          <a:stretch>
            <a:fillRect/>
          </a:stretch>
        </p:blipFill>
        <p:spPr>
          <a:xfrm>
            <a:off x="728055" y="1986699"/>
            <a:ext cx="1944216" cy="1288163"/>
          </a:xfrm>
          <a:prstGeom prst="rect">
            <a:avLst/>
          </a:prstGeom>
        </p:spPr>
      </p:pic>
      <p:pic>
        <p:nvPicPr>
          <p:cNvPr id="6" name="图片 5">
            <a:extLst>
              <a:ext uri="{FF2B5EF4-FFF2-40B4-BE49-F238E27FC236}">
                <a16:creationId xmlns:a16="http://schemas.microsoft.com/office/drawing/2014/main" id="{39E92731-2804-4A3F-8DE8-69AED9D97F62}"/>
              </a:ext>
            </a:extLst>
          </p:cNvPr>
          <p:cNvPicPr>
            <a:picLocks noChangeAspect="1"/>
          </p:cNvPicPr>
          <p:nvPr/>
        </p:nvPicPr>
        <p:blipFill>
          <a:blip r:embed="rId4"/>
          <a:stretch>
            <a:fillRect/>
          </a:stretch>
        </p:blipFill>
        <p:spPr>
          <a:xfrm>
            <a:off x="770285" y="3290315"/>
            <a:ext cx="3803972" cy="1093696"/>
          </a:xfrm>
          <a:prstGeom prst="rect">
            <a:avLst/>
          </a:prstGeom>
        </p:spPr>
      </p:pic>
      <p:pic>
        <p:nvPicPr>
          <p:cNvPr id="9" name="图片 8">
            <a:extLst>
              <a:ext uri="{FF2B5EF4-FFF2-40B4-BE49-F238E27FC236}">
                <a16:creationId xmlns:a16="http://schemas.microsoft.com/office/drawing/2014/main" id="{A54D71C7-C7A4-4F3E-BA8E-688E011E3F09}"/>
              </a:ext>
            </a:extLst>
          </p:cNvPr>
          <p:cNvPicPr>
            <a:picLocks noChangeAspect="1"/>
          </p:cNvPicPr>
          <p:nvPr/>
        </p:nvPicPr>
        <p:blipFill>
          <a:blip r:embed="rId5"/>
          <a:stretch>
            <a:fillRect/>
          </a:stretch>
        </p:blipFill>
        <p:spPr>
          <a:xfrm>
            <a:off x="2930525" y="2108058"/>
            <a:ext cx="4662091" cy="1018449"/>
          </a:xfrm>
          <a:prstGeom prst="rect">
            <a:avLst/>
          </a:prstGeom>
        </p:spPr>
      </p:pic>
      <p:pic>
        <p:nvPicPr>
          <p:cNvPr id="15" name="图片 14">
            <a:extLst>
              <a:ext uri="{FF2B5EF4-FFF2-40B4-BE49-F238E27FC236}">
                <a16:creationId xmlns:a16="http://schemas.microsoft.com/office/drawing/2014/main" id="{DB489EE3-FF7C-4EB0-9383-E17D88E2A833}"/>
              </a:ext>
            </a:extLst>
          </p:cNvPr>
          <p:cNvPicPr>
            <a:picLocks noChangeAspect="1"/>
          </p:cNvPicPr>
          <p:nvPr/>
        </p:nvPicPr>
        <p:blipFill>
          <a:blip r:embed="rId6"/>
          <a:stretch>
            <a:fillRect/>
          </a:stretch>
        </p:blipFill>
        <p:spPr>
          <a:xfrm>
            <a:off x="770285" y="4547819"/>
            <a:ext cx="8352928" cy="1578344"/>
          </a:xfrm>
          <a:prstGeom prst="rect">
            <a:avLst/>
          </a:prstGeom>
        </p:spPr>
      </p:pic>
    </p:spTree>
    <p:extLst>
      <p:ext uri="{BB962C8B-B14F-4D97-AF65-F5344CB8AC3E}">
        <p14:creationId xmlns:p14="http://schemas.microsoft.com/office/powerpoint/2010/main" val="1669631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1.3.2 Properties</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Markov</a:t>
            </a:r>
            <a:r>
              <a:rPr lang="zh-CN" altLang="en-US" b="1" dirty="0">
                <a:solidFill>
                  <a:srgbClr val="FF0000"/>
                </a:solidFill>
              </a:rPr>
              <a:t> </a:t>
            </a:r>
            <a:r>
              <a:rPr lang="en-US" altLang="zh-CN" b="1" dirty="0">
                <a:solidFill>
                  <a:srgbClr val="FF0000"/>
                </a:solidFill>
              </a:rPr>
              <a:t>Networks</a:t>
            </a:r>
            <a:endParaRPr lang="zh-CN" altLang="en-US"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sz="2400" b="1" dirty="0"/>
              <a:t>Property</a:t>
            </a:r>
            <a:r>
              <a:rPr lang="zh-CN" altLang="en-US" sz="2400" b="1" dirty="0"/>
              <a:t> </a:t>
            </a:r>
            <a:r>
              <a:rPr lang="en-US" altLang="zh-CN" sz="2400" b="1" dirty="0"/>
              <a:t>1:</a:t>
            </a:r>
            <a:r>
              <a:rPr lang="zh-CN" altLang="en-US" sz="2400" b="1" dirty="0"/>
              <a:t> </a:t>
            </a:r>
            <a:r>
              <a:rPr lang="en-US" altLang="zh-CN" sz="2400" b="1" dirty="0">
                <a:solidFill>
                  <a:srgbClr val="0000FF"/>
                </a:solidFill>
              </a:rPr>
              <a:t>Global Markov Property</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5" name="图片 4">
            <a:extLst>
              <a:ext uri="{FF2B5EF4-FFF2-40B4-BE49-F238E27FC236}">
                <a16:creationId xmlns:a16="http://schemas.microsoft.com/office/drawing/2014/main" id="{9115F266-A51D-4DFB-BC6B-5F0FBFAC06D8}"/>
              </a:ext>
            </a:extLst>
          </p:cNvPr>
          <p:cNvPicPr>
            <a:picLocks noChangeAspect="1"/>
          </p:cNvPicPr>
          <p:nvPr/>
        </p:nvPicPr>
        <p:blipFill>
          <a:blip r:embed="rId2"/>
          <a:stretch>
            <a:fillRect/>
          </a:stretch>
        </p:blipFill>
        <p:spPr>
          <a:xfrm>
            <a:off x="526888" y="2420888"/>
            <a:ext cx="8381735" cy="648072"/>
          </a:xfrm>
          <a:prstGeom prst="rect">
            <a:avLst/>
          </a:prstGeom>
        </p:spPr>
      </p:pic>
      <p:pic>
        <p:nvPicPr>
          <p:cNvPr id="4" name="图片 3">
            <a:extLst>
              <a:ext uri="{FF2B5EF4-FFF2-40B4-BE49-F238E27FC236}">
                <a16:creationId xmlns:a16="http://schemas.microsoft.com/office/drawing/2014/main" id="{4F45D0A7-5344-4DB0-A9CF-BAB41127F46D}"/>
              </a:ext>
            </a:extLst>
          </p:cNvPr>
          <p:cNvPicPr>
            <a:picLocks noChangeAspect="1"/>
          </p:cNvPicPr>
          <p:nvPr/>
        </p:nvPicPr>
        <p:blipFill>
          <a:blip r:embed="rId3"/>
          <a:stretch>
            <a:fillRect/>
          </a:stretch>
        </p:blipFill>
        <p:spPr>
          <a:xfrm>
            <a:off x="166848" y="3251522"/>
            <a:ext cx="2658015" cy="1657747"/>
          </a:xfrm>
          <a:prstGeom prst="rect">
            <a:avLst/>
          </a:prstGeom>
        </p:spPr>
      </p:pic>
      <p:pic>
        <p:nvPicPr>
          <p:cNvPr id="6" name="图片 5">
            <a:extLst>
              <a:ext uri="{FF2B5EF4-FFF2-40B4-BE49-F238E27FC236}">
                <a16:creationId xmlns:a16="http://schemas.microsoft.com/office/drawing/2014/main" id="{5119036C-A03A-4103-9F84-AC3138DDC9C0}"/>
              </a:ext>
            </a:extLst>
          </p:cNvPr>
          <p:cNvPicPr>
            <a:picLocks noChangeAspect="1"/>
          </p:cNvPicPr>
          <p:nvPr/>
        </p:nvPicPr>
        <p:blipFill>
          <a:blip r:embed="rId4"/>
          <a:stretch>
            <a:fillRect/>
          </a:stretch>
        </p:blipFill>
        <p:spPr>
          <a:xfrm>
            <a:off x="958936" y="5216156"/>
            <a:ext cx="1080120" cy="377303"/>
          </a:xfrm>
          <a:prstGeom prst="rect">
            <a:avLst/>
          </a:prstGeom>
        </p:spPr>
      </p:pic>
      <p:pic>
        <p:nvPicPr>
          <p:cNvPr id="7" name="图片 6">
            <a:extLst>
              <a:ext uri="{FF2B5EF4-FFF2-40B4-BE49-F238E27FC236}">
                <a16:creationId xmlns:a16="http://schemas.microsoft.com/office/drawing/2014/main" id="{02353841-51F7-466B-B209-696198551CB2}"/>
              </a:ext>
            </a:extLst>
          </p:cNvPr>
          <p:cNvPicPr>
            <a:picLocks noChangeAspect="1"/>
          </p:cNvPicPr>
          <p:nvPr/>
        </p:nvPicPr>
        <p:blipFill>
          <a:blip r:embed="rId5"/>
          <a:stretch>
            <a:fillRect/>
          </a:stretch>
        </p:blipFill>
        <p:spPr>
          <a:xfrm>
            <a:off x="2831144" y="3489868"/>
            <a:ext cx="6312916" cy="2747444"/>
          </a:xfrm>
          <a:prstGeom prst="rect">
            <a:avLst/>
          </a:prstGeom>
        </p:spPr>
      </p:pic>
    </p:spTree>
    <p:extLst>
      <p:ext uri="{BB962C8B-B14F-4D97-AF65-F5344CB8AC3E}">
        <p14:creationId xmlns:p14="http://schemas.microsoft.com/office/powerpoint/2010/main" val="168704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1.3.2 Properties</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Markov</a:t>
            </a:r>
            <a:r>
              <a:rPr lang="zh-CN" altLang="en-US" b="1" dirty="0">
                <a:solidFill>
                  <a:srgbClr val="FF0000"/>
                </a:solidFill>
              </a:rPr>
              <a:t> </a:t>
            </a:r>
            <a:r>
              <a:rPr lang="en-US" altLang="zh-CN" b="1" dirty="0">
                <a:solidFill>
                  <a:srgbClr val="FF0000"/>
                </a:solidFill>
              </a:rPr>
              <a:t>Networks</a:t>
            </a:r>
            <a:endParaRPr lang="zh-CN" altLang="en-US"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b="1" dirty="0">
                <a:solidFill>
                  <a:srgbClr val="0000FF"/>
                </a:solidFill>
              </a:rPr>
              <a:t>Separation</a:t>
            </a:r>
          </a:p>
          <a:p>
            <a:pPr>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A subset </a:t>
            </a:r>
            <a:r>
              <a:rPr lang="en-US" altLang="zh-CN" sz="2400" i="1" dirty="0">
                <a:solidFill>
                  <a:srgbClr val="FF0000"/>
                </a:solidFill>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 separates a subset </a:t>
            </a:r>
            <a:r>
              <a:rPr lang="en-US" altLang="zh-CN" sz="2400" i="1" dirty="0">
                <a:solidFill>
                  <a:srgbClr val="0000FF"/>
                </a:solidFill>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 from a subset </a:t>
            </a:r>
            <a:r>
              <a:rPr lang="en-US" altLang="zh-CN" sz="2400" i="1" dirty="0">
                <a:solidFill>
                  <a:srgbClr val="0000FF"/>
                </a:solidFill>
                <a:latin typeface="Times New Roman" panose="02020603050405020304" pitchFamily="18" charset="0"/>
                <a:cs typeface="Times New Roman" panose="02020603050405020304" pitchFamily="18" charset="0"/>
              </a:rPr>
              <a:t>B</a:t>
            </a:r>
            <a:r>
              <a:rPr lang="en-US" altLang="zh-CN" sz="2400" dirty="0">
                <a:latin typeface="Times New Roman" panose="02020603050405020304" pitchFamily="18" charset="0"/>
                <a:cs typeface="Times New Roman" panose="02020603050405020304" pitchFamily="18" charset="0"/>
              </a:rPr>
              <a:t> (for disjoint </a:t>
            </a:r>
            <a:r>
              <a:rPr lang="en-US" altLang="zh-CN" sz="2400" i="1" dirty="0">
                <a:solidFill>
                  <a:srgbClr val="0000FF"/>
                </a:solidFill>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 and </a:t>
            </a:r>
            <a:r>
              <a:rPr lang="en-US" altLang="zh-CN" sz="2400" i="1" dirty="0">
                <a:solidFill>
                  <a:srgbClr val="0000FF"/>
                </a:solidFill>
                <a:latin typeface="Times New Roman" panose="02020603050405020304" pitchFamily="18" charset="0"/>
                <a:cs typeface="Times New Roman" panose="02020603050405020304" pitchFamily="18" charset="0"/>
              </a:rPr>
              <a:t>B</a:t>
            </a:r>
            <a:r>
              <a:rPr lang="en-US" altLang="zh-CN" sz="2400" dirty="0">
                <a:latin typeface="Times New Roman" panose="02020603050405020304" pitchFamily="18" charset="0"/>
                <a:cs typeface="Times New Roman" panose="02020603050405020304" pitchFamily="18" charset="0"/>
              </a:rPr>
              <a:t>) if every path from any member of </a:t>
            </a:r>
            <a:r>
              <a:rPr lang="en-US" altLang="zh-CN" sz="2400" i="1" dirty="0">
                <a:solidFill>
                  <a:srgbClr val="0000FF"/>
                </a:solidFill>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 to any member of </a:t>
            </a:r>
            <a:r>
              <a:rPr lang="en-US" altLang="zh-CN" sz="2400" i="1" dirty="0">
                <a:solidFill>
                  <a:srgbClr val="0000FF"/>
                </a:solidFill>
                <a:latin typeface="Times New Roman" panose="02020603050405020304" pitchFamily="18" charset="0"/>
                <a:cs typeface="Times New Roman" panose="02020603050405020304" pitchFamily="18" charset="0"/>
              </a:rPr>
              <a:t>B</a:t>
            </a:r>
            <a:r>
              <a:rPr lang="en-US" altLang="zh-CN" sz="2400" dirty="0">
                <a:latin typeface="Times New Roman" panose="02020603050405020304" pitchFamily="18" charset="0"/>
                <a:cs typeface="Times New Roman" panose="02020603050405020304" pitchFamily="18" charset="0"/>
              </a:rPr>
              <a:t> passes through </a:t>
            </a:r>
            <a:r>
              <a:rPr lang="en-US" altLang="zh-CN" sz="2400" i="1" dirty="0">
                <a:solidFill>
                  <a:srgbClr val="FF0000"/>
                </a:solidFill>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 </a:t>
            </a:r>
          </a:p>
          <a:p>
            <a:pPr>
              <a:buFont typeface="Arial" charset="0"/>
              <a:buChar char="•"/>
            </a:pPr>
            <a:r>
              <a:rPr lang="en-US" altLang="zh-CN" sz="2400" dirty="0">
                <a:latin typeface="Times New Roman" panose="02020603050405020304" pitchFamily="18" charset="0"/>
                <a:cs typeface="Times New Roman" panose="02020603050405020304" pitchFamily="18" charset="0"/>
              </a:rPr>
              <a:t>If there is no path from a member of </a:t>
            </a:r>
            <a:r>
              <a:rPr lang="en-US" altLang="zh-CN" sz="2400" i="1" dirty="0">
                <a:solidFill>
                  <a:srgbClr val="0000FF"/>
                </a:solidFill>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 to a member of </a:t>
            </a:r>
            <a:r>
              <a:rPr lang="en-US" altLang="zh-CN" sz="2400" i="1" dirty="0">
                <a:solidFill>
                  <a:srgbClr val="0000FF"/>
                </a:solidFill>
                <a:latin typeface="Times New Roman" panose="02020603050405020304" pitchFamily="18" charset="0"/>
                <a:cs typeface="Times New Roman" panose="02020603050405020304" pitchFamily="18" charset="0"/>
              </a:rPr>
              <a:t>B</a:t>
            </a:r>
            <a:r>
              <a:rPr lang="en-US" altLang="zh-CN" sz="2400" dirty="0">
                <a:latin typeface="Times New Roman" panose="02020603050405020304" pitchFamily="18" charset="0"/>
                <a:cs typeface="Times New Roman" panose="02020603050405020304" pitchFamily="18" charset="0"/>
              </a:rPr>
              <a:t> then </a:t>
            </a:r>
            <a:r>
              <a:rPr lang="en-US" altLang="zh-CN" sz="2400" i="1" dirty="0">
                <a:solidFill>
                  <a:srgbClr val="0000FF"/>
                </a:solidFill>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 is separated from </a:t>
            </a:r>
            <a:r>
              <a:rPr lang="en-US" altLang="zh-CN" sz="2400" i="1" dirty="0">
                <a:solidFill>
                  <a:srgbClr val="0000FF"/>
                </a:solidFill>
                <a:latin typeface="Times New Roman" panose="02020603050405020304" pitchFamily="18" charset="0"/>
                <a:cs typeface="Times New Roman" panose="02020603050405020304" pitchFamily="18" charset="0"/>
              </a:rPr>
              <a:t>B</a:t>
            </a:r>
            <a:r>
              <a:rPr lang="en-US" altLang="zh-CN" sz="2400" dirty="0">
                <a:latin typeface="Times New Roman" panose="02020603050405020304" pitchFamily="18" charset="0"/>
                <a:cs typeface="Times New Roman" panose="02020603050405020304" pitchFamily="18" charset="0"/>
              </a:rPr>
              <a:t>. </a:t>
            </a:r>
          </a:p>
          <a:p>
            <a:pPr>
              <a:buFont typeface="Arial" charset="0"/>
              <a:buChar char="•"/>
            </a:pPr>
            <a:r>
              <a:rPr lang="en-US" altLang="zh-CN" sz="2400" dirty="0">
                <a:latin typeface="Times New Roman" panose="02020603050405020304" pitchFamily="18" charset="0"/>
                <a:cs typeface="Times New Roman" panose="02020603050405020304" pitchFamily="18" charset="0"/>
              </a:rPr>
              <a:t>If </a:t>
            </a:r>
            <a:r>
              <a:rPr lang="en-US" altLang="zh-CN" sz="2400" i="1" dirty="0">
                <a:solidFill>
                  <a:srgbClr val="FF0000"/>
                </a:solidFill>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 = NULL then provided no path exists from</a:t>
            </a:r>
            <a:r>
              <a:rPr lang="en-US" altLang="zh-CN" sz="2400" i="1" dirty="0">
                <a:solidFill>
                  <a:srgbClr val="0000FF"/>
                </a:solidFill>
                <a:latin typeface="Times New Roman" panose="02020603050405020304" pitchFamily="18" charset="0"/>
                <a:cs typeface="Times New Roman" panose="02020603050405020304" pitchFamily="18" charset="0"/>
              </a:rPr>
              <a:t> A</a:t>
            </a:r>
            <a:r>
              <a:rPr lang="en-US" altLang="zh-CN" sz="2400" dirty="0">
                <a:latin typeface="Times New Roman" panose="02020603050405020304" pitchFamily="18" charset="0"/>
                <a:cs typeface="Times New Roman" panose="02020603050405020304" pitchFamily="18" charset="0"/>
              </a:rPr>
              <a:t> to </a:t>
            </a:r>
            <a:r>
              <a:rPr lang="en-US" altLang="zh-CN" sz="2400" i="1" dirty="0">
                <a:solidFill>
                  <a:srgbClr val="0000FF"/>
                </a:solidFill>
                <a:latin typeface="Times New Roman" panose="02020603050405020304" pitchFamily="18" charset="0"/>
                <a:cs typeface="Times New Roman" panose="02020603050405020304" pitchFamily="18" charset="0"/>
              </a:rPr>
              <a:t>B, A </a:t>
            </a:r>
            <a:r>
              <a:rPr lang="en-US" altLang="zh-CN" sz="2400" dirty="0">
                <a:latin typeface="Times New Roman" panose="02020603050405020304" pitchFamily="18" charset="0"/>
                <a:cs typeface="Times New Roman" panose="02020603050405020304" pitchFamily="18" charset="0"/>
              </a:rPr>
              <a:t>and </a:t>
            </a:r>
            <a:r>
              <a:rPr lang="en-US" altLang="zh-CN" sz="2400" i="1" dirty="0">
                <a:solidFill>
                  <a:srgbClr val="0000FF"/>
                </a:solidFill>
                <a:latin typeface="Times New Roman" panose="02020603050405020304" pitchFamily="18" charset="0"/>
                <a:cs typeface="Times New Roman" panose="02020603050405020304" pitchFamily="18" charset="0"/>
              </a:rPr>
              <a:t>B</a:t>
            </a:r>
            <a:r>
              <a:rPr lang="en-US" altLang="zh-CN" sz="2400" dirty="0">
                <a:latin typeface="Times New Roman" panose="02020603050405020304" pitchFamily="18" charset="0"/>
                <a:cs typeface="Times New Roman" panose="02020603050405020304" pitchFamily="18" charset="0"/>
              </a:rPr>
              <a:t> are separated</a:t>
            </a:r>
            <a:r>
              <a:rPr lang="en-US" altLang="zh-CN" sz="2400" i="1" dirty="0">
                <a:solidFill>
                  <a:srgbClr val="0000FF"/>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mc:AlternateContent xmlns:mc="http://schemas.openxmlformats.org/markup-compatibility/2006" xmlns:p14="http://schemas.microsoft.com/office/powerpoint/2010/main">
        <mc:Choice Requires="p14">
          <p:contentPart p14:bwMode="auto" r:id="rId3">
            <p14:nvContentPartPr>
              <p14:cNvPr id="28" name="墨迹 27">
                <a:extLst>
                  <a:ext uri="{FF2B5EF4-FFF2-40B4-BE49-F238E27FC236}">
                    <a16:creationId xmlns:a16="http://schemas.microsoft.com/office/drawing/2014/main" id="{F7BE93FA-4DB7-4663-B2D0-3A124F7C91D6}"/>
                  </a:ext>
                </a:extLst>
              </p14:cNvPr>
              <p14:cNvContentPartPr/>
              <p14:nvPr/>
            </p14:nvContentPartPr>
            <p14:xfrm>
              <a:off x="2771800" y="5138016"/>
              <a:ext cx="5286600" cy="1730160"/>
            </p14:xfrm>
          </p:contentPart>
        </mc:Choice>
        <mc:Fallback xmlns="">
          <p:pic>
            <p:nvPicPr>
              <p:cNvPr id="28" name="墨迹 27">
                <a:extLst>
                  <a:ext uri="{FF2B5EF4-FFF2-40B4-BE49-F238E27FC236}">
                    <a16:creationId xmlns:a16="http://schemas.microsoft.com/office/drawing/2014/main" xmlns="" xmlns:p14="http://schemas.microsoft.com/office/powerpoint/2010/main" id="{F7BE93FA-4DB7-4663-B2D0-3A124F7C91D6}"/>
                  </a:ext>
                </a:extLst>
              </p:cNvPr>
              <p:cNvPicPr/>
              <p:nvPr/>
            </p:nvPicPr>
            <p:blipFill>
              <a:blip r:embed="rId4"/>
              <a:stretch>
                <a:fillRect/>
              </a:stretch>
            </p:blipFill>
            <p:spPr>
              <a:xfrm>
                <a:off x="2762800" y="5129016"/>
                <a:ext cx="5304240" cy="1756800"/>
              </a:xfrm>
              <a:prstGeom prst="rect">
                <a:avLst/>
              </a:prstGeom>
            </p:spPr>
          </p:pic>
        </mc:Fallback>
      </mc:AlternateContent>
    </p:spTree>
    <p:extLst>
      <p:ext uri="{BB962C8B-B14F-4D97-AF65-F5344CB8AC3E}">
        <p14:creationId xmlns:p14="http://schemas.microsoft.com/office/powerpoint/2010/main" val="1293763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1.3.2 Properties</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Markov</a:t>
            </a:r>
            <a:r>
              <a:rPr lang="zh-CN" altLang="en-US" b="1" dirty="0">
                <a:solidFill>
                  <a:srgbClr val="FF0000"/>
                </a:solidFill>
              </a:rPr>
              <a:t> </a:t>
            </a:r>
            <a:r>
              <a:rPr lang="en-US" altLang="zh-CN" b="1" dirty="0">
                <a:solidFill>
                  <a:srgbClr val="FF0000"/>
                </a:solidFill>
              </a:rPr>
              <a:t>Networks</a:t>
            </a:r>
            <a:endParaRPr lang="zh-CN" altLang="en-US"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sz="2400" b="1" dirty="0"/>
              <a:t>Property</a:t>
            </a:r>
            <a:r>
              <a:rPr lang="zh-CN" altLang="en-US" sz="2400" b="1" dirty="0"/>
              <a:t> </a:t>
            </a:r>
            <a:r>
              <a:rPr lang="en-US" altLang="zh-CN" sz="2400" b="1" dirty="0"/>
              <a:t>2: </a:t>
            </a:r>
            <a:r>
              <a:rPr lang="en-US" altLang="zh-CN" sz="2400" b="1" dirty="0">
                <a:solidFill>
                  <a:srgbClr val="0000FF"/>
                </a:solidFill>
              </a:rPr>
              <a:t>Local Markov Property</a:t>
            </a:r>
          </a:p>
          <a:p>
            <a:pPr marL="0" indent="0">
              <a:buNone/>
            </a:pPr>
            <a:r>
              <a:rPr lang="en-US" altLang="zh-CN" sz="2400" dirty="0"/>
              <a:t>   Condition on </a:t>
            </a:r>
            <a:r>
              <a:rPr lang="en-US" altLang="zh-CN" sz="2400" dirty="0" err="1"/>
              <a:t>neighbours</a:t>
            </a:r>
            <a:r>
              <a:rPr lang="en-US" altLang="zh-CN" sz="2400" dirty="0"/>
              <a:t> independent on rest</a:t>
            </a:r>
          </a:p>
          <a:p>
            <a:pPr>
              <a:buFont typeface="Wingdings" panose="05000000000000000000" pitchFamily="2" charset="2"/>
              <a:buChar char="n"/>
            </a:pPr>
            <a:endParaRPr lang="en-US" altLang="zh-CN" sz="2400" b="1" dirty="0">
              <a:solidFill>
                <a:srgbClr val="FF0000"/>
              </a:solidFill>
            </a:endParaRPr>
          </a:p>
          <a:p>
            <a:pPr>
              <a:buFont typeface="Wingdings" panose="05000000000000000000" pitchFamily="2" charset="2"/>
              <a:buChar char="n"/>
            </a:pPr>
            <a:endParaRPr lang="en-US" altLang="zh-CN" sz="2400" b="1" dirty="0">
              <a:solidFill>
                <a:srgbClr val="FF0000"/>
              </a:solidFill>
            </a:endParaRPr>
          </a:p>
          <a:p>
            <a:pPr>
              <a:buFont typeface="Wingdings" panose="05000000000000000000" pitchFamily="2" charset="2"/>
              <a:buChar char="n"/>
            </a:pPr>
            <a:r>
              <a:rPr lang="en-US" altLang="zh-CN" sz="2400" b="1" dirty="0">
                <a:solidFill>
                  <a:srgbClr val="FF0000"/>
                </a:solidFill>
              </a:rPr>
              <a:t>Example</a:t>
            </a: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658D6865-C942-4C80-997E-76A5032FF113}"/>
              </a:ext>
            </a:extLst>
          </p:cNvPr>
          <p:cNvPicPr>
            <a:picLocks noChangeAspect="1"/>
          </p:cNvPicPr>
          <p:nvPr/>
        </p:nvPicPr>
        <p:blipFill>
          <a:blip r:embed="rId3"/>
          <a:stretch>
            <a:fillRect/>
          </a:stretch>
        </p:blipFill>
        <p:spPr>
          <a:xfrm>
            <a:off x="691927" y="2664694"/>
            <a:ext cx="3528392" cy="603909"/>
          </a:xfrm>
          <a:prstGeom prst="rect">
            <a:avLst/>
          </a:prstGeom>
        </p:spPr>
      </p:pic>
      <p:pic>
        <p:nvPicPr>
          <p:cNvPr id="7" name="图片 6">
            <a:extLst>
              <a:ext uri="{FF2B5EF4-FFF2-40B4-BE49-F238E27FC236}">
                <a16:creationId xmlns:a16="http://schemas.microsoft.com/office/drawing/2014/main" id="{AF1BC692-C3D6-48D3-B11A-9617A967545F}"/>
              </a:ext>
            </a:extLst>
          </p:cNvPr>
          <p:cNvPicPr>
            <a:picLocks noChangeAspect="1"/>
          </p:cNvPicPr>
          <p:nvPr/>
        </p:nvPicPr>
        <p:blipFill>
          <a:blip r:embed="rId4"/>
          <a:stretch>
            <a:fillRect/>
          </a:stretch>
        </p:blipFill>
        <p:spPr>
          <a:xfrm>
            <a:off x="3929598" y="4323108"/>
            <a:ext cx="4320480" cy="551703"/>
          </a:xfrm>
          <a:prstGeom prst="rect">
            <a:avLst/>
          </a:prstGeom>
        </p:spPr>
      </p:pic>
      <p:pic>
        <p:nvPicPr>
          <p:cNvPr id="8" name="图片 7">
            <a:extLst>
              <a:ext uri="{FF2B5EF4-FFF2-40B4-BE49-F238E27FC236}">
                <a16:creationId xmlns:a16="http://schemas.microsoft.com/office/drawing/2014/main" id="{0E7BCD50-5E84-430F-93D5-10698596F0C7}"/>
              </a:ext>
            </a:extLst>
          </p:cNvPr>
          <p:cNvPicPr>
            <a:picLocks noChangeAspect="1"/>
          </p:cNvPicPr>
          <p:nvPr/>
        </p:nvPicPr>
        <p:blipFill>
          <a:blip r:embed="rId5"/>
          <a:stretch>
            <a:fillRect/>
          </a:stretch>
        </p:blipFill>
        <p:spPr>
          <a:xfrm>
            <a:off x="720507" y="4037966"/>
            <a:ext cx="2933627" cy="1829640"/>
          </a:xfrm>
          <a:prstGeom prst="rect">
            <a:avLst/>
          </a:prstGeom>
        </p:spPr>
      </p:pic>
    </p:spTree>
    <p:extLst>
      <p:ext uri="{BB962C8B-B14F-4D97-AF65-F5344CB8AC3E}">
        <p14:creationId xmlns:p14="http://schemas.microsoft.com/office/powerpoint/2010/main" val="4388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6EE5B-F04C-4354-8D60-F7432B311F3C}"/>
              </a:ext>
            </a:extLst>
          </p:cNvPr>
          <p:cNvSpPr>
            <a:spLocks noGrp="1"/>
          </p:cNvSpPr>
          <p:nvPr>
            <p:ph type="title"/>
          </p:nvPr>
        </p:nvSpPr>
        <p:spPr/>
        <p:txBody>
          <a:bodyPr/>
          <a:lstStyle/>
          <a:p>
            <a:r>
              <a:rPr lang="en-US" altLang="zh-CN" b="1" dirty="0">
                <a:solidFill>
                  <a:srgbClr val="FF0000"/>
                </a:solidFill>
              </a:rPr>
              <a:t>1.3.2 Properties</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Markov</a:t>
            </a:r>
            <a:r>
              <a:rPr lang="zh-CN" altLang="en-US" b="1" dirty="0">
                <a:solidFill>
                  <a:srgbClr val="FF0000"/>
                </a:solidFill>
              </a:rPr>
              <a:t> </a:t>
            </a:r>
            <a:r>
              <a:rPr lang="en-US" altLang="zh-CN" b="1" dirty="0">
                <a:solidFill>
                  <a:srgbClr val="FF0000"/>
                </a:solidFill>
              </a:rPr>
              <a:t>Networks</a:t>
            </a:r>
            <a:endParaRPr lang="zh-CN" altLang="en-US" dirty="0"/>
          </a:p>
        </p:txBody>
      </p:sp>
      <p:sp>
        <p:nvSpPr>
          <p:cNvPr id="3" name="内容占位符 2">
            <a:extLst>
              <a:ext uri="{FF2B5EF4-FFF2-40B4-BE49-F238E27FC236}">
                <a16:creationId xmlns:a16="http://schemas.microsoft.com/office/drawing/2014/main" id="{AD5CA462-2CA7-4227-AC09-7711F2783FB6}"/>
              </a:ext>
            </a:extLst>
          </p:cNvPr>
          <p:cNvSpPr>
            <a:spLocks noGrp="1"/>
          </p:cNvSpPr>
          <p:nvPr>
            <p:ph idx="1"/>
          </p:nvPr>
        </p:nvSpPr>
        <p:spPr/>
        <p:txBody>
          <a:bodyPr/>
          <a:lstStyle/>
          <a:p>
            <a:pPr>
              <a:buFont typeface="Wingdings" panose="05000000000000000000" pitchFamily="2" charset="2"/>
              <a:buChar char="n"/>
            </a:pPr>
            <a:r>
              <a:rPr lang="en-US" altLang="zh-CN" sz="2400" b="1" dirty="0"/>
              <a:t>Property</a:t>
            </a:r>
            <a:r>
              <a:rPr lang="zh-CN" altLang="en-US" sz="2400" b="1" dirty="0"/>
              <a:t> </a:t>
            </a:r>
            <a:r>
              <a:rPr lang="en-US" altLang="zh-CN" sz="2400" b="1" dirty="0"/>
              <a:t>3:</a:t>
            </a:r>
            <a:r>
              <a:rPr lang="en-US" altLang="zh-CN" sz="2400" b="1" dirty="0">
                <a:solidFill>
                  <a:srgbClr val="FF0000"/>
                </a:solidFill>
              </a:rPr>
              <a:t> Pairwise Markov Property</a:t>
            </a:r>
          </a:p>
          <a:p>
            <a:endParaRPr lang="zh-CN" altLang="en-US" dirty="0"/>
          </a:p>
        </p:txBody>
      </p:sp>
      <p:pic>
        <p:nvPicPr>
          <p:cNvPr id="4" name="图片 3">
            <a:extLst>
              <a:ext uri="{FF2B5EF4-FFF2-40B4-BE49-F238E27FC236}">
                <a16:creationId xmlns:a16="http://schemas.microsoft.com/office/drawing/2014/main" id="{A709D5DA-06D2-4ACB-A4AF-2FED488947A9}"/>
              </a:ext>
            </a:extLst>
          </p:cNvPr>
          <p:cNvPicPr>
            <a:picLocks noChangeAspect="1"/>
          </p:cNvPicPr>
          <p:nvPr/>
        </p:nvPicPr>
        <p:blipFill>
          <a:blip r:embed="rId3"/>
          <a:stretch>
            <a:fillRect/>
          </a:stretch>
        </p:blipFill>
        <p:spPr>
          <a:xfrm>
            <a:off x="2701862" y="2348880"/>
            <a:ext cx="2664296" cy="755425"/>
          </a:xfrm>
          <a:prstGeom prst="rect">
            <a:avLst/>
          </a:prstGeom>
        </p:spPr>
      </p:pic>
      <p:sp>
        <p:nvSpPr>
          <p:cNvPr id="5" name="椭圆 4"/>
          <p:cNvSpPr/>
          <p:nvPr/>
        </p:nvSpPr>
        <p:spPr>
          <a:xfrm>
            <a:off x="2377298" y="4940762"/>
            <a:ext cx="504056" cy="504056"/>
          </a:xfrm>
          <a:prstGeom prst="ellipse">
            <a:avLst/>
          </a:prstGeom>
          <a:solidFill>
            <a:srgbClr val="942092"/>
          </a:solidFill>
          <a:ln w="38100">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4789566" y="3448164"/>
            <a:ext cx="504056" cy="50405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089266" y="3700192"/>
            <a:ext cx="2304256" cy="2160240"/>
          </a:xfrm>
          <a:prstGeom prst="ellipse">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516414" y="3170649"/>
            <a:ext cx="504056" cy="50405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2873943" y="3952220"/>
            <a:ext cx="504056" cy="504056"/>
          </a:xfrm>
          <a:prstGeom prst="ellipse">
            <a:avLst/>
          </a:prstGeom>
          <a:solidFill>
            <a:srgbClr val="942092"/>
          </a:solidFill>
          <a:ln w="38100">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825842" y="4589106"/>
            <a:ext cx="504056" cy="504056"/>
          </a:xfrm>
          <a:prstGeom prst="ellipse">
            <a:avLst/>
          </a:prstGeom>
          <a:solidFill>
            <a:srgbClr val="942092"/>
          </a:solidFill>
          <a:ln w="38100">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连接符 11"/>
          <p:cNvCxnSpPr>
            <a:stCxn id="8" idx="5"/>
            <a:endCxn id="5" idx="1"/>
          </p:cNvCxnSpPr>
          <p:nvPr/>
        </p:nvCxnSpPr>
        <p:spPr>
          <a:xfrm>
            <a:off x="1946653" y="3600888"/>
            <a:ext cx="504462" cy="14136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a:stCxn id="6" idx="3"/>
            <a:endCxn id="9" idx="6"/>
          </p:cNvCxnSpPr>
          <p:nvPr/>
        </p:nvCxnSpPr>
        <p:spPr>
          <a:xfrm flipH="1">
            <a:off x="3377999" y="3878403"/>
            <a:ext cx="1485384" cy="3258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a:stCxn id="9" idx="5"/>
            <a:endCxn id="10" idx="2"/>
          </p:cNvCxnSpPr>
          <p:nvPr/>
        </p:nvCxnSpPr>
        <p:spPr>
          <a:xfrm>
            <a:off x="3304182" y="4382459"/>
            <a:ext cx="521660" cy="4586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p:cNvCxnSpPr>
            <a:stCxn id="9" idx="3"/>
            <a:endCxn id="5" idx="7"/>
          </p:cNvCxnSpPr>
          <p:nvPr/>
        </p:nvCxnSpPr>
        <p:spPr>
          <a:xfrm flipH="1">
            <a:off x="2807537" y="4382459"/>
            <a:ext cx="140223" cy="6321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085768" y="2961012"/>
            <a:ext cx="607453" cy="646331"/>
          </a:xfrm>
          <a:prstGeom prst="rect">
            <a:avLst/>
          </a:prstGeom>
          <a:noFill/>
        </p:spPr>
        <p:txBody>
          <a:bodyPr wrap="square" rtlCol="0">
            <a:spAutoFit/>
          </a:bodyPr>
          <a:lstStyle/>
          <a:p>
            <a:r>
              <a:rPr kumimoji="1" lang="en-US" altLang="zh-CN" sz="3600" i="1" dirty="0">
                <a:latin typeface="Times New Roman" charset="0"/>
                <a:ea typeface="Times New Roman" charset="0"/>
                <a:cs typeface="Times New Roman" charset="0"/>
              </a:rPr>
              <a:t>x</a:t>
            </a:r>
            <a:endParaRPr kumimoji="1" lang="zh-CN" altLang="en-US" sz="3600" i="1" dirty="0">
              <a:latin typeface="Times New Roman" charset="0"/>
              <a:ea typeface="Times New Roman" charset="0"/>
              <a:cs typeface="Times New Roman" charset="0"/>
            </a:endParaRPr>
          </a:p>
        </p:txBody>
      </p:sp>
      <p:sp>
        <p:nvSpPr>
          <p:cNvPr id="25" name="文本框 24"/>
          <p:cNvSpPr txBox="1"/>
          <p:nvPr/>
        </p:nvSpPr>
        <p:spPr>
          <a:xfrm>
            <a:off x="5294493" y="3074366"/>
            <a:ext cx="607453" cy="646331"/>
          </a:xfrm>
          <a:prstGeom prst="rect">
            <a:avLst/>
          </a:prstGeom>
          <a:noFill/>
        </p:spPr>
        <p:txBody>
          <a:bodyPr wrap="square" rtlCol="0">
            <a:spAutoFit/>
          </a:bodyPr>
          <a:lstStyle/>
          <a:p>
            <a:r>
              <a:rPr kumimoji="1" lang="en-US" altLang="zh-CN" sz="3600" i="1" dirty="0">
                <a:latin typeface="Times New Roman" charset="0"/>
                <a:ea typeface="Times New Roman" charset="0"/>
                <a:cs typeface="Times New Roman" charset="0"/>
              </a:rPr>
              <a:t>y</a:t>
            </a:r>
            <a:endParaRPr kumimoji="1" lang="zh-CN" altLang="en-US" sz="3600" i="1" dirty="0">
              <a:latin typeface="Times New Roman" charset="0"/>
              <a:ea typeface="Times New Roman" charset="0"/>
              <a:cs typeface="Times New Roman" charset="0"/>
            </a:endParaRPr>
          </a:p>
        </p:txBody>
      </p:sp>
      <p:sp>
        <p:nvSpPr>
          <p:cNvPr id="26" name="文本框 25"/>
          <p:cNvSpPr txBox="1"/>
          <p:nvPr/>
        </p:nvSpPr>
        <p:spPr>
          <a:xfrm>
            <a:off x="4514110" y="4769996"/>
            <a:ext cx="4644934" cy="646331"/>
          </a:xfrm>
          <a:prstGeom prst="rect">
            <a:avLst/>
          </a:prstGeom>
          <a:noFill/>
        </p:spPr>
        <p:txBody>
          <a:bodyPr wrap="square" rtlCol="0">
            <a:spAutoFit/>
          </a:bodyPr>
          <a:lstStyle/>
          <a:p>
            <a:r>
              <a:rPr kumimoji="1" lang="en-US" altLang="zh-CN" sz="3600" i="1" dirty="0">
                <a:latin typeface="Times New Roman" charset="0"/>
                <a:ea typeface="Times New Roman" charset="0"/>
                <a:cs typeface="Times New Roman" charset="0"/>
              </a:rPr>
              <a:t>X </a:t>
            </a:r>
            <a:r>
              <a:rPr kumimoji="1" lang="en-US" altLang="zh-CN" sz="3600" dirty="0">
                <a:latin typeface="Times New Roman" charset="0"/>
                <a:ea typeface="Times New Roman" charset="0"/>
                <a:cs typeface="Times New Roman" charset="0"/>
              </a:rPr>
              <a:t>\ {</a:t>
            </a:r>
            <a:r>
              <a:rPr kumimoji="1" lang="en-US" altLang="zh-CN" sz="3600" i="1" dirty="0">
                <a:latin typeface="Times New Roman" charset="0"/>
                <a:ea typeface="Times New Roman" charset="0"/>
                <a:cs typeface="Times New Roman" charset="0"/>
              </a:rPr>
              <a:t>x , y</a:t>
            </a:r>
            <a:r>
              <a:rPr kumimoji="1" lang="en-US" altLang="zh-CN" sz="3600" dirty="0">
                <a:latin typeface="Times New Roman" charset="0"/>
                <a:ea typeface="Times New Roman" charset="0"/>
                <a:cs typeface="Times New Roman" charset="0"/>
              </a:rPr>
              <a:t>}</a:t>
            </a:r>
            <a:endParaRPr kumimoji="1" lang="zh-CN" altLang="en-US" sz="3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95321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1.3.2 Properties</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Markov</a:t>
            </a:r>
            <a:r>
              <a:rPr lang="zh-CN" altLang="en-US" b="1" dirty="0">
                <a:solidFill>
                  <a:srgbClr val="FF0000"/>
                </a:solidFill>
              </a:rPr>
              <a:t> </a:t>
            </a:r>
            <a:r>
              <a:rPr lang="en-US" altLang="zh-CN" b="1" dirty="0">
                <a:solidFill>
                  <a:srgbClr val="FF0000"/>
                </a:solidFill>
              </a:rPr>
              <a:t>Networks</a:t>
            </a:r>
            <a:endParaRPr lang="zh-CN" altLang="en-US"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For </a:t>
            </a:r>
            <a:r>
              <a:rPr lang="en-US" altLang="zh-CN" u="sng" dirty="0">
                <a:solidFill>
                  <a:srgbClr val="FF0000"/>
                </a:solidFill>
                <a:latin typeface="Times New Roman" panose="02020603050405020304" pitchFamily="18" charset="0"/>
                <a:cs typeface="Times New Roman" panose="02020603050405020304" pitchFamily="18" charset="0"/>
              </a:rPr>
              <a:t>positive potentials</a:t>
            </a:r>
            <a:r>
              <a:rPr lang="en-US" altLang="zh-CN" dirty="0">
                <a:latin typeface="Times New Roman" panose="02020603050405020304" pitchFamily="18" charset="0"/>
                <a:cs typeface="Times New Roman" panose="02020603050405020304" pitchFamily="18" charset="0"/>
              </a:rPr>
              <a:t>, local, pairwise and global Markov properties are all equivalent.</a:t>
            </a:r>
          </a:p>
          <a:p>
            <a:pPr marL="0" indent="0">
              <a:buNone/>
            </a:pPr>
            <a:endParaRPr lang="en-US" altLang="zh-CN" sz="2400" dirty="0"/>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sp>
        <p:nvSpPr>
          <p:cNvPr id="5" name="矩形 4"/>
          <p:cNvSpPr/>
          <p:nvPr/>
        </p:nvSpPr>
        <p:spPr>
          <a:xfrm>
            <a:off x="1619672" y="3068960"/>
            <a:ext cx="5179623" cy="646331"/>
          </a:xfrm>
          <a:prstGeom prst="rect">
            <a:avLst/>
          </a:prstGeom>
        </p:spPr>
        <p:txBody>
          <a:bodyPr wrap="none">
            <a:spAutoFit/>
          </a:bodyPr>
          <a:lstStyle/>
          <a:p>
            <a:r>
              <a:rPr lang="en-US" altLang="zh-CN" sz="3600" dirty="0">
                <a:solidFill>
                  <a:srgbClr val="0000FF"/>
                </a:solidFill>
                <a:latin typeface="Times New Roman" panose="02020603050405020304" pitchFamily="18" charset="0"/>
                <a:cs typeface="Times New Roman" panose="02020603050405020304" pitchFamily="18" charset="0"/>
              </a:rPr>
              <a:t>Local</a:t>
            </a:r>
            <a:r>
              <a:rPr lang="en-US" altLang="zh-CN" sz="3600" dirty="0">
                <a:latin typeface="Times New Roman" panose="02020603050405020304" pitchFamily="18" charset="0"/>
                <a:cs typeface="Times New Roman" panose="02020603050405020304" pitchFamily="18" charset="0"/>
              </a:rPr>
              <a:t> = </a:t>
            </a:r>
            <a:r>
              <a:rPr lang="en-US" altLang="zh-CN" sz="3600" dirty="0">
                <a:solidFill>
                  <a:srgbClr val="FF0000"/>
                </a:solidFill>
                <a:latin typeface="Times New Roman" panose="02020603050405020304" pitchFamily="18" charset="0"/>
                <a:cs typeface="Times New Roman" panose="02020603050405020304" pitchFamily="18" charset="0"/>
              </a:rPr>
              <a:t>Pairwise</a:t>
            </a:r>
            <a:r>
              <a:rPr lang="en-US" altLang="zh-CN" sz="3600" dirty="0">
                <a:latin typeface="Times New Roman" panose="02020603050405020304" pitchFamily="18" charset="0"/>
                <a:cs typeface="Times New Roman" panose="02020603050405020304" pitchFamily="18" charset="0"/>
              </a:rPr>
              <a:t>  = </a:t>
            </a:r>
            <a:r>
              <a:rPr lang="en-US" altLang="zh-CN" sz="3600" dirty="0">
                <a:solidFill>
                  <a:srgbClr val="942092"/>
                </a:solidFill>
                <a:latin typeface="Times New Roman" panose="02020603050405020304" pitchFamily="18" charset="0"/>
                <a:cs typeface="Times New Roman" panose="02020603050405020304" pitchFamily="18" charset="0"/>
              </a:rPr>
              <a:t>Global</a:t>
            </a:r>
          </a:p>
        </p:txBody>
      </p:sp>
    </p:spTree>
    <p:extLst>
      <p:ext uri="{BB962C8B-B14F-4D97-AF65-F5344CB8AC3E}">
        <p14:creationId xmlns:p14="http://schemas.microsoft.com/office/powerpoint/2010/main" val="15004557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0000FF"/>
                </a:solidFill>
              </a:rPr>
              <a:t>1.3 Undirected Graph</a:t>
            </a:r>
            <a:r>
              <a:rPr lang="zh-CN" altLang="en-US" b="1" dirty="0">
                <a:solidFill>
                  <a:srgbClr val="0000FF"/>
                </a:solidFill>
              </a:rPr>
              <a:t> </a:t>
            </a:r>
            <a:r>
              <a:rPr lang="en-US" altLang="zh-CN" b="1" dirty="0">
                <a:solidFill>
                  <a:srgbClr val="0000FF"/>
                </a:solidFill>
              </a:rPr>
              <a:t>(Markov Networks)</a:t>
            </a: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sz="2400" b="1" dirty="0"/>
              <a:t>1.3.1</a:t>
            </a:r>
            <a:r>
              <a:rPr lang="zh-CN" altLang="en-US" sz="2400" b="1" dirty="0"/>
              <a:t> </a:t>
            </a:r>
            <a:r>
              <a:rPr lang="en-US" altLang="zh-CN" sz="2400" b="1" dirty="0"/>
              <a:t>Definitions</a:t>
            </a:r>
          </a:p>
          <a:p>
            <a:pPr>
              <a:buFont typeface="Wingdings" panose="05000000000000000000" pitchFamily="2" charset="2"/>
              <a:buChar char="n"/>
            </a:pPr>
            <a:r>
              <a:rPr lang="en-US" altLang="zh-CN" sz="2400" b="1" dirty="0"/>
              <a:t>1.3.2 Properties</a:t>
            </a:r>
          </a:p>
          <a:p>
            <a:pPr>
              <a:buFont typeface="Wingdings" panose="05000000000000000000" pitchFamily="2" charset="2"/>
              <a:buChar char="n"/>
            </a:pPr>
            <a:r>
              <a:rPr lang="en-US" altLang="zh-CN" sz="2400" b="1" dirty="0">
                <a:solidFill>
                  <a:srgbClr val="FF0000"/>
                </a:solidFill>
              </a:rPr>
              <a:t>1.3.3 Hammersley-Clifford Theorem</a:t>
            </a:r>
          </a:p>
          <a:p>
            <a:pPr>
              <a:buFont typeface="Wingdings" panose="05000000000000000000" pitchFamily="2" charset="2"/>
              <a:buChar char="n"/>
            </a:pPr>
            <a:r>
              <a:rPr lang="en-US" altLang="zh-CN" sz="2400" b="1" dirty="0"/>
              <a:t>1.3.4 Filter View</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5DBD26D7-9C3D-4187-BB88-661B85037DAD}"/>
              </a:ext>
            </a:extLst>
          </p:cNvPr>
          <p:cNvPicPr>
            <a:picLocks noChangeAspect="1"/>
          </p:cNvPicPr>
          <p:nvPr/>
        </p:nvPicPr>
        <p:blipFill>
          <a:blip r:embed="rId2"/>
          <a:stretch>
            <a:fillRect/>
          </a:stretch>
        </p:blipFill>
        <p:spPr>
          <a:xfrm>
            <a:off x="539552" y="3645024"/>
            <a:ext cx="7283152" cy="1741036"/>
          </a:xfrm>
          <a:prstGeom prst="rect">
            <a:avLst/>
          </a:prstGeom>
        </p:spPr>
      </p:pic>
    </p:spTree>
    <p:extLst>
      <p:ext uri="{BB962C8B-B14F-4D97-AF65-F5344CB8AC3E}">
        <p14:creationId xmlns:p14="http://schemas.microsoft.com/office/powerpoint/2010/main" val="26960896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1.3.3 Hammersley-Clifford Theorem</a:t>
            </a: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5580F812-9AA3-4512-AE97-C45C3F291107}"/>
              </a:ext>
            </a:extLst>
          </p:cNvPr>
          <p:cNvPicPr>
            <a:picLocks noChangeAspect="1"/>
          </p:cNvPicPr>
          <p:nvPr/>
        </p:nvPicPr>
        <p:blipFill>
          <a:blip r:embed="rId3"/>
          <a:stretch>
            <a:fillRect/>
          </a:stretch>
        </p:blipFill>
        <p:spPr>
          <a:xfrm>
            <a:off x="395536" y="1844824"/>
            <a:ext cx="8518663" cy="2088232"/>
          </a:xfrm>
          <a:prstGeom prst="rect">
            <a:avLst/>
          </a:prstGeom>
        </p:spPr>
      </p:pic>
    </p:spTree>
    <p:extLst>
      <p:ext uri="{BB962C8B-B14F-4D97-AF65-F5344CB8AC3E}">
        <p14:creationId xmlns:p14="http://schemas.microsoft.com/office/powerpoint/2010/main" val="11094118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2F92D-9DE0-4631-957A-6E0B21F00527}"/>
              </a:ext>
            </a:extLst>
          </p:cNvPr>
          <p:cNvSpPr>
            <a:spLocks noGrp="1"/>
          </p:cNvSpPr>
          <p:nvPr>
            <p:ph type="title"/>
          </p:nvPr>
        </p:nvSpPr>
        <p:spPr/>
        <p:txBody>
          <a:bodyPr/>
          <a:lstStyle/>
          <a:p>
            <a:r>
              <a:rPr lang="en-US" altLang="zh-CN" b="1" dirty="0">
                <a:solidFill>
                  <a:srgbClr val="FF0000"/>
                </a:solidFill>
              </a:rPr>
              <a:t>1.3.3 Hammersley-Clifford Theorem</a:t>
            </a:r>
          </a:p>
        </p:txBody>
      </p:sp>
      <p:sp>
        <p:nvSpPr>
          <p:cNvPr id="3" name="内容占位符 2">
            <a:extLst>
              <a:ext uri="{FF2B5EF4-FFF2-40B4-BE49-F238E27FC236}">
                <a16:creationId xmlns:a16="http://schemas.microsoft.com/office/drawing/2014/main" id="{7A7A74D1-EC35-4C2E-B7B2-BA338C0C245C}"/>
              </a:ext>
            </a:extLst>
          </p:cNvPr>
          <p:cNvSpPr>
            <a:spLocks noGrp="1"/>
          </p:cNvSpPr>
          <p:nvPr>
            <p:ph idx="1"/>
          </p:nvPr>
        </p:nvSpPr>
        <p:spPr>
          <a:xfrm>
            <a:off x="457200" y="1417638"/>
            <a:ext cx="8229600" cy="4708525"/>
          </a:xfrm>
        </p:spPr>
        <p:txBody>
          <a:bodyPr/>
          <a:lstStyle/>
          <a:p>
            <a:endParaRPr lang="zh-CN" altLang="en-US" dirty="0"/>
          </a:p>
        </p:txBody>
      </p:sp>
      <p:pic>
        <p:nvPicPr>
          <p:cNvPr id="4" name="图片 3">
            <a:extLst>
              <a:ext uri="{FF2B5EF4-FFF2-40B4-BE49-F238E27FC236}">
                <a16:creationId xmlns:a16="http://schemas.microsoft.com/office/drawing/2014/main" id="{C6BD4779-C005-4679-9ADA-63FA8B24F624}"/>
              </a:ext>
            </a:extLst>
          </p:cNvPr>
          <p:cNvPicPr>
            <a:picLocks noChangeAspect="1"/>
          </p:cNvPicPr>
          <p:nvPr/>
        </p:nvPicPr>
        <p:blipFill>
          <a:blip r:embed="rId2"/>
          <a:stretch>
            <a:fillRect/>
          </a:stretch>
        </p:blipFill>
        <p:spPr>
          <a:xfrm>
            <a:off x="490871" y="1231951"/>
            <a:ext cx="3976669" cy="2199776"/>
          </a:xfrm>
          <a:prstGeom prst="rect">
            <a:avLst/>
          </a:prstGeom>
        </p:spPr>
      </p:pic>
      <p:pic>
        <p:nvPicPr>
          <p:cNvPr id="10" name="图片 9">
            <a:extLst>
              <a:ext uri="{FF2B5EF4-FFF2-40B4-BE49-F238E27FC236}">
                <a16:creationId xmlns:a16="http://schemas.microsoft.com/office/drawing/2014/main" id="{4D5CE80D-736D-481C-BEF6-ED76D9E6B3EA}"/>
              </a:ext>
            </a:extLst>
          </p:cNvPr>
          <p:cNvPicPr>
            <a:picLocks noChangeAspect="1"/>
          </p:cNvPicPr>
          <p:nvPr/>
        </p:nvPicPr>
        <p:blipFill>
          <a:blip r:embed="rId3"/>
          <a:stretch>
            <a:fillRect/>
          </a:stretch>
        </p:blipFill>
        <p:spPr>
          <a:xfrm>
            <a:off x="143508" y="4982804"/>
            <a:ext cx="8856984" cy="1496883"/>
          </a:xfrm>
          <a:prstGeom prst="rect">
            <a:avLst/>
          </a:prstGeom>
        </p:spPr>
      </p:pic>
      <p:pic>
        <p:nvPicPr>
          <p:cNvPr id="11" name="图片 10">
            <a:extLst>
              <a:ext uri="{FF2B5EF4-FFF2-40B4-BE49-F238E27FC236}">
                <a16:creationId xmlns:a16="http://schemas.microsoft.com/office/drawing/2014/main" id="{939635F2-5A9C-470C-9576-DA69E8616396}"/>
              </a:ext>
            </a:extLst>
          </p:cNvPr>
          <p:cNvPicPr>
            <a:picLocks noChangeAspect="1"/>
          </p:cNvPicPr>
          <p:nvPr/>
        </p:nvPicPr>
        <p:blipFill>
          <a:blip r:embed="rId4"/>
          <a:stretch>
            <a:fillRect/>
          </a:stretch>
        </p:blipFill>
        <p:spPr>
          <a:xfrm>
            <a:off x="143508" y="3785251"/>
            <a:ext cx="9144000" cy="873340"/>
          </a:xfrm>
          <a:prstGeom prst="rect">
            <a:avLst/>
          </a:prstGeom>
        </p:spPr>
      </p:pic>
      <p:sp>
        <p:nvSpPr>
          <p:cNvPr id="5" name="圆角矩形 4"/>
          <p:cNvSpPr/>
          <p:nvPr/>
        </p:nvSpPr>
        <p:spPr>
          <a:xfrm>
            <a:off x="5364088" y="4149080"/>
            <a:ext cx="1656184" cy="69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9091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62DF2-AB89-BE4D-8855-517F48903909}"/>
              </a:ext>
            </a:extLst>
          </p:cNvPr>
          <p:cNvSpPr>
            <a:spLocks noGrp="1"/>
          </p:cNvSpPr>
          <p:nvPr>
            <p:ph type="title"/>
          </p:nvPr>
        </p:nvSpPr>
        <p:spPr/>
        <p:txBody>
          <a:bodyPr/>
          <a:lstStyle/>
          <a:p>
            <a:r>
              <a:rPr lang="en-US" altLang="zh-CN" dirty="0"/>
              <a:t>4.2 PGM for Natural Language Processing</a:t>
            </a:r>
            <a:endParaRPr kumimoji="1" lang="zh-CN" altLang="en-US" dirty="0"/>
          </a:p>
        </p:txBody>
      </p:sp>
      <p:sp>
        <p:nvSpPr>
          <p:cNvPr id="3" name="内容占位符 2">
            <a:extLst>
              <a:ext uri="{FF2B5EF4-FFF2-40B4-BE49-F238E27FC236}">
                <a16:creationId xmlns:a16="http://schemas.microsoft.com/office/drawing/2014/main" id="{B5CA71C0-DC9C-8541-89FD-6F833010C33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1756530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2F92D-9DE0-4631-957A-6E0B21F00527}"/>
              </a:ext>
            </a:extLst>
          </p:cNvPr>
          <p:cNvSpPr>
            <a:spLocks noGrp="1"/>
          </p:cNvSpPr>
          <p:nvPr>
            <p:ph type="title"/>
          </p:nvPr>
        </p:nvSpPr>
        <p:spPr/>
        <p:txBody>
          <a:bodyPr/>
          <a:lstStyle/>
          <a:p>
            <a:r>
              <a:rPr lang="en-US" altLang="zh-CN" b="1" dirty="0">
                <a:solidFill>
                  <a:srgbClr val="FF0000"/>
                </a:solidFill>
              </a:rPr>
              <a:t>1.3.3 Hammersley-Clifford Theorem</a:t>
            </a:r>
          </a:p>
        </p:txBody>
      </p:sp>
      <p:sp>
        <p:nvSpPr>
          <p:cNvPr id="3" name="内容占位符 2">
            <a:extLst>
              <a:ext uri="{FF2B5EF4-FFF2-40B4-BE49-F238E27FC236}">
                <a16:creationId xmlns:a16="http://schemas.microsoft.com/office/drawing/2014/main" id="{7A7A74D1-EC35-4C2E-B7B2-BA338C0C245C}"/>
              </a:ext>
            </a:extLst>
          </p:cNvPr>
          <p:cNvSpPr>
            <a:spLocks noGrp="1"/>
          </p:cNvSpPr>
          <p:nvPr>
            <p:ph idx="1"/>
          </p:nvPr>
        </p:nvSpPr>
        <p:spPr>
          <a:xfrm>
            <a:off x="457200" y="1417638"/>
            <a:ext cx="8229600" cy="4708525"/>
          </a:xfrm>
        </p:spPr>
        <p:txBody>
          <a:bodyPr/>
          <a:lstStyle/>
          <a:p>
            <a:endParaRPr lang="zh-CN" altLang="en-US" dirty="0"/>
          </a:p>
        </p:txBody>
      </p:sp>
      <p:pic>
        <p:nvPicPr>
          <p:cNvPr id="4" name="图片 3">
            <a:extLst>
              <a:ext uri="{FF2B5EF4-FFF2-40B4-BE49-F238E27FC236}">
                <a16:creationId xmlns:a16="http://schemas.microsoft.com/office/drawing/2014/main" id="{C6BD4779-C005-4679-9ADA-63FA8B24F624}"/>
              </a:ext>
            </a:extLst>
          </p:cNvPr>
          <p:cNvPicPr>
            <a:picLocks noChangeAspect="1"/>
          </p:cNvPicPr>
          <p:nvPr/>
        </p:nvPicPr>
        <p:blipFill>
          <a:blip r:embed="rId2"/>
          <a:stretch>
            <a:fillRect/>
          </a:stretch>
        </p:blipFill>
        <p:spPr>
          <a:xfrm>
            <a:off x="457200" y="1390052"/>
            <a:ext cx="3976669" cy="2199776"/>
          </a:xfrm>
          <a:prstGeom prst="rect">
            <a:avLst/>
          </a:prstGeom>
        </p:spPr>
      </p:pic>
      <p:pic>
        <p:nvPicPr>
          <p:cNvPr id="8" name="图片 7">
            <a:extLst>
              <a:ext uri="{FF2B5EF4-FFF2-40B4-BE49-F238E27FC236}">
                <a16:creationId xmlns:a16="http://schemas.microsoft.com/office/drawing/2014/main" id="{0D4AB7E5-C418-48C8-8F4C-9599865346D9}"/>
              </a:ext>
            </a:extLst>
          </p:cNvPr>
          <p:cNvPicPr>
            <a:picLocks noChangeAspect="1"/>
          </p:cNvPicPr>
          <p:nvPr/>
        </p:nvPicPr>
        <p:blipFill>
          <a:blip r:embed="rId3"/>
          <a:stretch>
            <a:fillRect/>
          </a:stretch>
        </p:blipFill>
        <p:spPr>
          <a:xfrm>
            <a:off x="143508" y="3835239"/>
            <a:ext cx="8856984" cy="2111436"/>
          </a:xfrm>
          <a:prstGeom prst="rect">
            <a:avLst/>
          </a:prstGeom>
        </p:spPr>
      </p:pic>
    </p:spTree>
    <p:extLst>
      <p:ext uri="{BB962C8B-B14F-4D97-AF65-F5344CB8AC3E}">
        <p14:creationId xmlns:p14="http://schemas.microsoft.com/office/powerpoint/2010/main" val="27561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2F92D-9DE0-4631-957A-6E0B21F00527}"/>
              </a:ext>
            </a:extLst>
          </p:cNvPr>
          <p:cNvSpPr>
            <a:spLocks noGrp="1"/>
          </p:cNvSpPr>
          <p:nvPr>
            <p:ph type="title"/>
          </p:nvPr>
        </p:nvSpPr>
        <p:spPr/>
        <p:txBody>
          <a:bodyPr/>
          <a:lstStyle/>
          <a:p>
            <a:r>
              <a:rPr lang="en-US" altLang="zh-CN" b="1" dirty="0">
                <a:solidFill>
                  <a:srgbClr val="FF0000"/>
                </a:solidFill>
              </a:rPr>
              <a:t>1.3.3 Hammersley-Clifford Theorem</a:t>
            </a:r>
            <a:endParaRPr lang="zh-CN" altLang="en-US" dirty="0"/>
          </a:p>
        </p:txBody>
      </p:sp>
      <p:sp>
        <p:nvSpPr>
          <p:cNvPr id="3" name="内容占位符 2">
            <a:extLst>
              <a:ext uri="{FF2B5EF4-FFF2-40B4-BE49-F238E27FC236}">
                <a16:creationId xmlns:a16="http://schemas.microsoft.com/office/drawing/2014/main" id="{7A7A74D1-EC35-4C2E-B7B2-BA338C0C245C}"/>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C6BD4779-C005-4679-9ADA-63FA8B24F624}"/>
              </a:ext>
            </a:extLst>
          </p:cNvPr>
          <p:cNvPicPr>
            <a:picLocks noChangeAspect="1"/>
          </p:cNvPicPr>
          <p:nvPr/>
        </p:nvPicPr>
        <p:blipFill>
          <a:blip r:embed="rId3"/>
          <a:stretch>
            <a:fillRect/>
          </a:stretch>
        </p:blipFill>
        <p:spPr>
          <a:xfrm>
            <a:off x="473731" y="1528322"/>
            <a:ext cx="2890664" cy="1802845"/>
          </a:xfrm>
          <a:prstGeom prst="rect">
            <a:avLst/>
          </a:prstGeom>
        </p:spPr>
      </p:pic>
      <p:pic>
        <p:nvPicPr>
          <p:cNvPr id="6" name="图片 5">
            <a:extLst>
              <a:ext uri="{FF2B5EF4-FFF2-40B4-BE49-F238E27FC236}">
                <a16:creationId xmlns:a16="http://schemas.microsoft.com/office/drawing/2014/main" id="{E74F5038-AF42-47C9-ACF3-9A376051D09A}"/>
              </a:ext>
            </a:extLst>
          </p:cNvPr>
          <p:cNvPicPr>
            <a:picLocks noChangeAspect="1"/>
          </p:cNvPicPr>
          <p:nvPr/>
        </p:nvPicPr>
        <p:blipFill>
          <a:blip r:embed="rId4"/>
          <a:stretch>
            <a:fillRect/>
          </a:stretch>
        </p:blipFill>
        <p:spPr>
          <a:xfrm>
            <a:off x="290753" y="3477983"/>
            <a:ext cx="8618679" cy="854210"/>
          </a:xfrm>
          <a:prstGeom prst="rect">
            <a:avLst/>
          </a:prstGeom>
        </p:spPr>
      </p:pic>
      <p:pic>
        <p:nvPicPr>
          <p:cNvPr id="7" name="图片 6">
            <a:extLst>
              <a:ext uri="{FF2B5EF4-FFF2-40B4-BE49-F238E27FC236}">
                <a16:creationId xmlns:a16="http://schemas.microsoft.com/office/drawing/2014/main" id="{014C4C4C-4202-4DD3-8BC2-4BD182423E7B}"/>
              </a:ext>
            </a:extLst>
          </p:cNvPr>
          <p:cNvPicPr>
            <a:picLocks noChangeAspect="1"/>
          </p:cNvPicPr>
          <p:nvPr/>
        </p:nvPicPr>
        <p:blipFill>
          <a:blip r:embed="rId5"/>
          <a:stretch>
            <a:fillRect/>
          </a:stretch>
        </p:blipFill>
        <p:spPr>
          <a:xfrm>
            <a:off x="359938" y="4479009"/>
            <a:ext cx="8618679" cy="1240998"/>
          </a:xfrm>
          <a:prstGeom prst="rect">
            <a:avLst/>
          </a:prstGeom>
        </p:spPr>
      </p:pic>
    </p:spTree>
    <p:extLst>
      <p:ext uri="{BB962C8B-B14F-4D97-AF65-F5344CB8AC3E}">
        <p14:creationId xmlns:p14="http://schemas.microsoft.com/office/powerpoint/2010/main" val="164426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1.3.3 Hammersley-Clifford Theorem</a:t>
            </a:r>
            <a:endParaRPr lang="zh-CN" altLang="en-US"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BF018B4F-B26F-45C7-B058-B559F5E1BE17}"/>
              </a:ext>
            </a:extLst>
          </p:cNvPr>
          <p:cNvPicPr>
            <a:picLocks noChangeAspect="1"/>
          </p:cNvPicPr>
          <p:nvPr/>
        </p:nvPicPr>
        <p:blipFill>
          <a:blip r:embed="rId2"/>
          <a:stretch>
            <a:fillRect/>
          </a:stretch>
        </p:blipFill>
        <p:spPr>
          <a:xfrm>
            <a:off x="332491" y="3577265"/>
            <a:ext cx="2438175" cy="2151742"/>
          </a:xfrm>
          <a:prstGeom prst="rect">
            <a:avLst/>
          </a:prstGeom>
        </p:spPr>
      </p:pic>
      <p:pic>
        <p:nvPicPr>
          <p:cNvPr id="6" name="图片 5">
            <a:extLst>
              <a:ext uri="{FF2B5EF4-FFF2-40B4-BE49-F238E27FC236}">
                <a16:creationId xmlns:a16="http://schemas.microsoft.com/office/drawing/2014/main" id="{8E39910F-6223-4BA6-96B7-B145B361857B}"/>
              </a:ext>
            </a:extLst>
          </p:cNvPr>
          <p:cNvPicPr>
            <a:picLocks noChangeAspect="1"/>
          </p:cNvPicPr>
          <p:nvPr/>
        </p:nvPicPr>
        <p:blipFill>
          <a:blip r:embed="rId3"/>
          <a:stretch>
            <a:fillRect/>
          </a:stretch>
        </p:blipFill>
        <p:spPr>
          <a:xfrm>
            <a:off x="2809597" y="3701860"/>
            <a:ext cx="5886418" cy="951276"/>
          </a:xfrm>
          <a:prstGeom prst="rect">
            <a:avLst/>
          </a:prstGeom>
        </p:spPr>
      </p:pic>
      <p:pic>
        <p:nvPicPr>
          <p:cNvPr id="7" name="图片 6">
            <a:extLst>
              <a:ext uri="{FF2B5EF4-FFF2-40B4-BE49-F238E27FC236}">
                <a16:creationId xmlns:a16="http://schemas.microsoft.com/office/drawing/2014/main" id="{1E6AE120-77EC-4731-88CD-73FB560134E3}"/>
              </a:ext>
            </a:extLst>
          </p:cNvPr>
          <p:cNvPicPr>
            <a:picLocks noChangeAspect="1"/>
          </p:cNvPicPr>
          <p:nvPr/>
        </p:nvPicPr>
        <p:blipFill>
          <a:blip r:embed="rId4"/>
          <a:stretch>
            <a:fillRect/>
          </a:stretch>
        </p:blipFill>
        <p:spPr>
          <a:xfrm>
            <a:off x="2770666" y="5074376"/>
            <a:ext cx="5710742" cy="1622989"/>
          </a:xfrm>
          <a:prstGeom prst="rect">
            <a:avLst/>
          </a:prstGeom>
        </p:spPr>
      </p:pic>
      <p:pic>
        <p:nvPicPr>
          <p:cNvPr id="8" name="图片 7">
            <a:extLst>
              <a:ext uri="{FF2B5EF4-FFF2-40B4-BE49-F238E27FC236}">
                <a16:creationId xmlns:a16="http://schemas.microsoft.com/office/drawing/2014/main" id="{0E457F63-6435-481D-8EA5-963FB66033EB}"/>
              </a:ext>
            </a:extLst>
          </p:cNvPr>
          <p:cNvPicPr>
            <a:picLocks noChangeAspect="1"/>
          </p:cNvPicPr>
          <p:nvPr/>
        </p:nvPicPr>
        <p:blipFill>
          <a:blip r:embed="rId5"/>
          <a:stretch>
            <a:fillRect/>
          </a:stretch>
        </p:blipFill>
        <p:spPr>
          <a:xfrm>
            <a:off x="492189" y="1988840"/>
            <a:ext cx="8511175" cy="1225519"/>
          </a:xfrm>
          <a:prstGeom prst="rect">
            <a:avLst/>
          </a:prstGeom>
        </p:spPr>
      </p:pic>
    </p:spTree>
    <p:extLst>
      <p:ext uri="{BB962C8B-B14F-4D97-AF65-F5344CB8AC3E}">
        <p14:creationId xmlns:p14="http://schemas.microsoft.com/office/powerpoint/2010/main" val="258397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1.3.3 Hammersley-Clifford Theorem</a:t>
            </a: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endParaRPr lang="en-US" altLang="zh-CN" sz="2400" b="1" dirty="0">
              <a:solidFill>
                <a:srgbClr val="FF0000"/>
              </a:solidFill>
            </a:endParaRPr>
          </a:p>
          <a:p>
            <a:pPr>
              <a:buFont typeface="Wingdings" panose="05000000000000000000" pitchFamily="2" charset="2"/>
              <a:buChar char="n"/>
            </a:pPr>
            <a:endParaRPr lang="en-US" altLang="zh-CN" sz="2400" b="1" dirty="0">
              <a:solidFill>
                <a:srgbClr val="FF0000"/>
              </a:solidFill>
            </a:endParaRPr>
          </a:p>
          <a:p>
            <a:pPr>
              <a:buFont typeface="Wingdings" panose="05000000000000000000" pitchFamily="2" charset="2"/>
              <a:buChar char="n"/>
            </a:pPr>
            <a:endParaRPr lang="en-US" altLang="zh-CN" sz="2400" b="1" dirty="0">
              <a:solidFill>
                <a:srgbClr val="FF0000"/>
              </a:solidFill>
            </a:endParaRPr>
          </a:p>
          <a:p>
            <a:pPr>
              <a:buFont typeface="Wingdings" panose="05000000000000000000" pitchFamily="2" charset="2"/>
              <a:buChar char="n"/>
            </a:pPr>
            <a:endParaRPr lang="en-US" altLang="zh-CN" sz="2400" b="1" dirty="0">
              <a:solidFill>
                <a:srgbClr val="FF0000"/>
              </a:solidFill>
            </a:endParaRPr>
          </a:p>
          <a:p>
            <a:pPr>
              <a:buFont typeface="Wingdings" panose="05000000000000000000" pitchFamily="2" charset="2"/>
              <a:buChar char="n"/>
            </a:pPr>
            <a:endParaRPr lang="en-US" altLang="zh-CN" sz="2400" b="1" dirty="0">
              <a:solidFill>
                <a:srgbClr val="FF0000"/>
              </a:solidFill>
            </a:endParaRPr>
          </a:p>
          <a:p>
            <a:pPr>
              <a:buFont typeface="Wingdings" panose="05000000000000000000" pitchFamily="2" charset="2"/>
              <a:buChar char="n"/>
            </a:pPr>
            <a:r>
              <a:rPr lang="en-US" altLang="zh-CN" sz="2400" b="1" i="1" dirty="0"/>
              <a:t>Z</a:t>
            </a:r>
            <a:r>
              <a:rPr lang="zh-CN" altLang="en-US" sz="2400" b="1" i="1" dirty="0"/>
              <a:t>： </a:t>
            </a:r>
            <a:r>
              <a:rPr lang="en-US" altLang="zh-CN" sz="2400" b="1" dirty="0">
                <a:solidFill>
                  <a:srgbClr val="0000FF"/>
                </a:solidFill>
              </a:rPr>
              <a:t>partition</a:t>
            </a:r>
            <a:r>
              <a:rPr lang="zh-CN" altLang="en-US" sz="2400" b="1" dirty="0">
                <a:solidFill>
                  <a:srgbClr val="0000FF"/>
                </a:solidFill>
              </a:rPr>
              <a:t> </a:t>
            </a:r>
            <a:r>
              <a:rPr lang="en-US" altLang="zh-CN" sz="2400" b="1" dirty="0">
                <a:solidFill>
                  <a:srgbClr val="0000FF"/>
                </a:solidFill>
              </a:rPr>
              <a:t>function</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73A59C38-571A-4075-AEE1-84084B6A55FA}"/>
              </a:ext>
            </a:extLst>
          </p:cNvPr>
          <p:cNvPicPr>
            <a:picLocks noChangeAspect="1"/>
          </p:cNvPicPr>
          <p:nvPr/>
        </p:nvPicPr>
        <p:blipFill>
          <a:blip r:embed="rId3"/>
          <a:stretch>
            <a:fillRect/>
          </a:stretch>
        </p:blipFill>
        <p:spPr>
          <a:xfrm>
            <a:off x="775217" y="2204864"/>
            <a:ext cx="6389071" cy="1152128"/>
          </a:xfrm>
          <a:prstGeom prst="rect">
            <a:avLst/>
          </a:prstGeom>
        </p:spPr>
      </p:pic>
    </p:spTree>
    <p:extLst>
      <p:ext uri="{BB962C8B-B14F-4D97-AF65-F5344CB8AC3E}">
        <p14:creationId xmlns:p14="http://schemas.microsoft.com/office/powerpoint/2010/main" val="32334573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1.3.3 Hammersley-Clifford Theorem</a:t>
            </a:r>
            <a:endParaRPr lang="zh-CN" altLang="en-US"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endParaRPr lang="en-US" altLang="zh-CN" b="1" dirty="0">
              <a:solidFill>
                <a:srgbClr val="0000FF"/>
              </a:solidFill>
            </a:endParaRPr>
          </a:p>
          <a:p>
            <a:pPr marL="0" indent="0">
              <a:buNone/>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F5C327C9-0CF4-447E-A2EB-45C5D1735CF5}"/>
              </a:ext>
            </a:extLst>
          </p:cNvPr>
          <p:cNvPicPr>
            <a:picLocks noChangeAspect="1"/>
          </p:cNvPicPr>
          <p:nvPr/>
        </p:nvPicPr>
        <p:blipFill>
          <a:blip r:embed="rId3"/>
          <a:stretch>
            <a:fillRect/>
          </a:stretch>
        </p:blipFill>
        <p:spPr>
          <a:xfrm>
            <a:off x="683568" y="1916832"/>
            <a:ext cx="7452320" cy="3572440"/>
          </a:xfrm>
          <a:prstGeom prst="rect">
            <a:avLst/>
          </a:prstGeom>
        </p:spPr>
      </p:pic>
    </p:spTree>
    <p:extLst>
      <p:ext uri="{BB962C8B-B14F-4D97-AF65-F5344CB8AC3E}">
        <p14:creationId xmlns:p14="http://schemas.microsoft.com/office/powerpoint/2010/main" val="15734598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9B20-7427-4559-8852-55984923223E}"/>
              </a:ext>
            </a:extLst>
          </p:cNvPr>
          <p:cNvSpPr>
            <a:spLocks noGrp="1"/>
          </p:cNvSpPr>
          <p:nvPr>
            <p:ph type="title"/>
          </p:nvPr>
        </p:nvSpPr>
        <p:spPr/>
        <p:txBody>
          <a:bodyPr/>
          <a:lstStyle/>
          <a:p>
            <a:r>
              <a:rPr lang="en-US" altLang="zh-CN" b="1" dirty="0">
                <a:solidFill>
                  <a:srgbClr val="FF0000"/>
                </a:solidFill>
              </a:rPr>
              <a:t>1.3.3 Hammersley-Clifford Theorem</a:t>
            </a:r>
            <a:endParaRPr lang="zh-CN" altLang="en-US" dirty="0"/>
          </a:p>
        </p:txBody>
      </p:sp>
      <p:sp>
        <p:nvSpPr>
          <p:cNvPr id="3" name="内容占位符 2">
            <a:extLst>
              <a:ext uri="{FF2B5EF4-FFF2-40B4-BE49-F238E27FC236}">
                <a16:creationId xmlns:a16="http://schemas.microsoft.com/office/drawing/2014/main" id="{F1B91E80-295B-4C1A-A5FA-D86EA8019878}"/>
              </a:ext>
            </a:extLst>
          </p:cNvPr>
          <p:cNvSpPr>
            <a:spLocks noGrp="1"/>
          </p:cNvSpPr>
          <p:nvPr>
            <p:ph idx="1"/>
          </p:nvPr>
        </p:nvSpPr>
        <p:spPr/>
        <p:txBody>
          <a:bodyPr>
            <a:normAutofit/>
          </a:bodyPr>
          <a:lstStyle/>
          <a:p>
            <a:pPr>
              <a:buFont typeface="Wingdings" panose="05000000000000000000" pitchFamily="2" charset="2"/>
              <a:buChar char="n"/>
            </a:pPr>
            <a:r>
              <a:rPr lang="en-US" altLang="zh-CN" b="1" dirty="0">
                <a:solidFill>
                  <a:srgbClr val="0000FF"/>
                </a:solidFill>
              </a:rPr>
              <a:t>Markov Equivalence</a:t>
            </a:r>
          </a:p>
          <a:p>
            <a:pPr marL="0" indent="0">
              <a:buNone/>
            </a:pPr>
            <a:r>
              <a:rPr lang="en-US" altLang="zh-CN" b="1" dirty="0">
                <a:solidFill>
                  <a:srgbClr val="0000FF"/>
                </a:solidFill>
              </a:rPr>
              <a:t>    </a:t>
            </a:r>
            <a:r>
              <a:rPr lang="en-US" altLang="zh-CN" sz="2400" dirty="0">
                <a:latin typeface="Times New Roman" panose="02020603050405020304" pitchFamily="18" charset="0"/>
                <a:cs typeface="Times New Roman" panose="02020603050405020304" pitchFamily="18" charset="0"/>
              </a:rPr>
              <a:t>Two graphs are </a:t>
            </a:r>
            <a:r>
              <a:rPr lang="en-US" altLang="zh-CN" sz="2400" i="1" dirty="0">
                <a:solidFill>
                  <a:srgbClr val="0000FF"/>
                </a:solidFill>
                <a:latin typeface="Times New Roman" panose="02020603050405020304" pitchFamily="18" charset="0"/>
                <a:cs typeface="Times New Roman" panose="02020603050405020304" pitchFamily="18" charset="0"/>
              </a:rPr>
              <a:t>Markov Equivalence </a:t>
            </a:r>
            <a:r>
              <a:rPr lang="en-US" altLang="zh-CN" sz="2400" dirty="0">
                <a:latin typeface="Times New Roman" panose="02020603050405020304" pitchFamily="18" charset="0"/>
                <a:cs typeface="Times New Roman" panose="02020603050405020304" pitchFamily="18" charset="0"/>
              </a:rPr>
              <a:t>if they represent the same set of conditional independence statements. (holds for directed and undirected graphs)</a:t>
            </a:r>
          </a:p>
          <a:p>
            <a:pPr>
              <a:buFont typeface="Wingdings" panose="05000000000000000000" pitchFamily="2" charset="2"/>
              <a:buChar char="n"/>
            </a:pPr>
            <a:r>
              <a:rPr lang="en-US" altLang="zh-CN" sz="2400" i="1" dirty="0">
                <a:solidFill>
                  <a:srgbClr val="0000FF"/>
                </a:solidFill>
                <a:latin typeface="Times New Roman" panose="02020603050405020304" pitchFamily="18" charset="0"/>
                <a:cs typeface="Times New Roman" panose="02020603050405020304" pitchFamily="18" charset="0"/>
              </a:rPr>
              <a:t>Skeleton</a:t>
            </a:r>
          </a:p>
          <a:p>
            <a:pPr marL="0" indent="0">
              <a:buNone/>
            </a:pPr>
            <a:r>
              <a:rPr lang="en-US" altLang="zh-CN" sz="2400" dirty="0">
                <a:latin typeface="Times New Roman" panose="02020603050405020304" pitchFamily="18" charset="0"/>
                <a:cs typeface="Times New Roman" panose="02020603050405020304" pitchFamily="18" charset="0"/>
              </a:rPr>
              <a:t>     Graph resulting when removing all arrows of edges</a:t>
            </a:r>
          </a:p>
          <a:p>
            <a:pPr>
              <a:buFont typeface="Wingdings" panose="05000000000000000000" pitchFamily="2" charset="2"/>
              <a:buChar char="n"/>
            </a:pPr>
            <a:r>
              <a:rPr lang="en-US" altLang="zh-CN" sz="2400" i="1" dirty="0">
                <a:solidFill>
                  <a:srgbClr val="0000FF"/>
                </a:solidFill>
                <a:latin typeface="Times New Roman" panose="02020603050405020304" pitchFamily="18" charset="0"/>
                <a:cs typeface="Times New Roman" panose="02020603050405020304" pitchFamily="18" charset="0"/>
              </a:rPr>
              <a:t>Immorality</a:t>
            </a:r>
          </a:p>
          <a:p>
            <a:pPr marL="0" indent="0">
              <a:buNone/>
            </a:pPr>
            <a:r>
              <a:rPr lang="en-US" altLang="zh-CN" sz="2400" dirty="0">
                <a:latin typeface="Times New Roman" panose="02020603050405020304" pitchFamily="18" charset="0"/>
                <a:cs typeface="Times New Roman" panose="02020603050405020304" pitchFamily="18" charset="0"/>
              </a:rPr>
              <a:t>   Parents of a child with on connection</a:t>
            </a:r>
          </a:p>
          <a:p>
            <a:pPr>
              <a:buFont typeface="Wingdings" panose="05000000000000000000" pitchFamily="2" charset="2"/>
              <a:buChar char="n"/>
            </a:pPr>
            <a:r>
              <a:rPr lang="en-US" altLang="zh-CN" sz="2400" dirty="0">
                <a:solidFill>
                  <a:srgbClr val="0000FF"/>
                </a:solidFill>
                <a:latin typeface="Times New Roman" panose="02020603050405020304" pitchFamily="18" charset="0"/>
                <a:cs typeface="Times New Roman" panose="02020603050405020304" pitchFamily="18" charset="0"/>
              </a:rPr>
              <a:t>Markov equivalent </a:t>
            </a:r>
            <a:r>
              <a:rPr lang="en-US" altLang="zh-CN" sz="2400" dirty="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 same skeleton and same set of immorality</a:t>
            </a:r>
            <a:endParaRPr lang="zh-CN" altLang="en-US" sz="24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43355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FF0000"/>
                </a:solidFill>
              </a:rPr>
              <a:t>1.3.3 Hammersley-Clifford Theorem</a:t>
            </a:r>
            <a:endParaRPr lang="zh-CN" altLang="en-US" dirty="0"/>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sz="2400" b="1" dirty="0">
                <a:solidFill>
                  <a:srgbClr val="0000FF"/>
                </a:solidFill>
              </a:rPr>
              <a:t>Conditional Independence using MN</a:t>
            </a:r>
          </a:p>
          <a:p>
            <a:pPr>
              <a:buFont typeface="Wingdings" panose="05000000000000000000" pitchFamily="2" charset="2"/>
              <a:buChar char="n"/>
            </a:pPr>
            <a:endParaRPr lang="en-US" altLang="zh-CN" b="1" dirty="0">
              <a:solidFill>
                <a:srgbClr val="FF0000"/>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3BD0461B-3404-4291-9577-0BFF9B2A3624}"/>
              </a:ext>
            </a:extLst>
          </p:cNvPr>
          <p:cNvPicPr>
            <a:picLocks noChangeAspect="1"/>
          </p:cNvPicPr>
          <p:nvPr/>
        </p:nvPicPr>
        <p:blipFill>
          <a:blip r:embed="rId4"/>
          <a:stretch>
            <a:fillRect/>
          </a:stretch>
        </p:blipFill>
        <p:spPr>
          <a:xfrm>
            <a:off x="428620" y="2854226"/>
            <a:ext cx="2665310" cy="3715423"/>
          </a:xfrm>
          <a:prstGeom prst="rect">
            <a:avLst/>
          </a:prstGeom>
        </p:spPr>
      </p:pic>
      <p:graphicFrame>
        <p:nvGraphicFramePr>
          <p:cNvPr id="5" name="对象 4">
            <a:extLst>
              <a:ext uri="{FF2B5EF4-FFF2-40B4-BE49-F238E27FC236}">
                <a16:creationId xmlns:a16="http://schemas.microsoft.com/office/drawing/2014/main" id="{C9FCDAD5-8E36-496D-9E30-B1204569ADBF}"/>
              </a:ext>
            </a:extLst>
          </p:cNvPr>
          <p:cNvGraphicFramePr>
            <a:graphicFrameLocks noChangeAspect="1"/>
          </p:cNvGraphicFramePr>
          <p:nvPr>
            <p:extLst>
              <p:ext uri="{D42A27DB-BD31-4B8C-83A1-F6EECF244321}">
                <p14:modId xmlns:p14="http://schemas.microsoft.com/office/powerpoint/2010/main" val="3312530373"/>
              </p:ext>
            </p:extLst>
          </p:nvPr>
        </p:nvGraphicFramePr>
        <p:xfrm>
          <a:off x="3575369" y="2960414"/>
          <a:ext cx="1656184" cy="3239223"/>
        </p:xfrm>
        <a:graphic>
          <a:graphicData uri="http://schemas.openxmlformats.org/presentationml/2006/ole">
            <mc:AlternateContent xmlns:mc="http://schemas.openxmlformats.org/markup-compatibility/2006">
              <mc:Choice xmlns:v="urn:schemas-microsoft-com:vml" Requires="v">
                <p:oleObj spid="_x0000_s14337" name="BMP 图像" r:id="rId5" imgW="1509840" imgH="2952720" progId="Paint.Picture">
                  <p:embed/>
                </p:oleObj>
              </mc:Choice>
              <mc:Fallback>
                <p:oleObj name="BMP 图像" r:id="rId5" imgW="1509840" imgH="2952720" progId="Paint.Picture">
                  <p:embed/>
                  <p:pic>
                    <p:nvPicPr>
                      <p:cNvPr id="5" name="对象 4">
                        <a:extLst>
                          <a:ext uri="{FF2B5EF4-FFF2-40B4-BE49-F238E27FC236}">
                            <a16:creationId xmlns:a16="http://schemas.microsoft.com/office/drawing/2014/main" id="{C9FCDAD5-8E36-496D-9E30-B1204569ADBF}"/>
                          </a:ext>
                        </a:extLst>
                      </p:cNvPr>
                      <p:cNvPicPr/>
                      <p:nvPr/>
                    </p:nvPicPr>
                    <p:blipFill>
                      <a:blip r:embed="rId6"/>
                      <a:stretch>
                        <a:fillRect/>
                      </a:stretch>
                    </p:blipFill>
                    <p:spPr>
                      <a:xfrm>
                        <a:off x="3575369" y="2960414"/>
                        <a:ext cx="1656184" cy="3239223"/>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147407B4-A413-4EDD-B4ED-DF61753FC296}"/>
              </a:ext>
            </a:extLst>
          </p:cNvPr>
          <p:cNvPicPr>
            <a:picLocks noChangeAspect="1"/>
          </p:cNvPicPr>
          <p:nvPr/>
        </p:nvPicPr>
        <p:blipFill>
          <a:blip r:embed="rId7"/>
          <a:stretch>
            <a:fillRect/>
          </a:stretch>
        </p:blipFill>
        <p:spPr>
          <a:xfrm>
            <a:off x="6261268" y="2996952"/>
            <a:ext cx="1641404" cy="3429969"/>
          </a:xfrm>
          <a:prstGeom prst="rect">
            <a:avLst/>
          </a:prstGeom>
        </p:spPr>
      </p:pic>
      <p:pic>
        <p:nvPicPr>
          <p:cNvPr id="7" name="图片 6">
            <a:extLst>
              <a:ext uri="{FF2B5EF4-FFF2-40B4-BE49-F238E27FC236}">
                <a16:creationId xmlns:a16="http://schemas.microsoft.com/office/drawing/2014/main" id="{0DC6D05B-5C46-4F03-BDD4-E6064733D10D}"/>
              </a:ext>
            </a:extLst>
          </p:cNvPr>
          <p:cNvPicPr>
            <a:picLocks noChangeAspect="1"/>
          </p:cNvPicPr>
          <p:nvPr/>
        </p:nvPicPr>
        <p:blipFill>
          <a:blip r:embed="rId8"/>
          <a:stretch>
            <a:fillRect/>
          </a:stretch>
        </p:blipFill>
        <p:spPr>
          <a:xfrm>
            <a:off x="649714" y="2412650"/>
            <a:ext cx="1723122" cy="445140"/>
          </a:xfrm>
          <a:prstGeom prst="rect">
            <a:avLst/>
          </a:prstGeom>
        </p:spPr>
      </p:pic>
      <p:pic>
        <p:nvPicPr>
          <p:cNvPr id="8" name="图片 7">
            <a:extLst>
              <a:ext uri="{FF2B5EF4-FFF2-40B4-BE49-F238E27FC236}">
                <a16:creationId xmlns:a16="http://schemas.microsoft.com/office/drawing/2014/main" id="{C57DDC29-DBCD-4584-9ADD-5EDB65F7A4EF}"/>
              </a:ext>
            </a:extLst>
          </p:cNvPr>
          <p:cNvPicPr>
            <a:picLocks noChangeAspect="1"/>
          </p:cNvPicPr>
          <p:nvPr/>
        </p:nvPicPr>
        <p:blipFill>
          <a:blip r:embed="rId9"/>
          <a:stretch>
            <a:fillRect/>
          </a:stretch>
        </p:blipFill>
        <p:spPr>
          <a:xfrm>
            <a:off x="3308940" y="2448059"/>
            <a:ext cx="2189043" cy="355154"/>
          </a:xfrm>
          <a:prstGeom prst="rect">
            <a:avLst/>
          </a:prstGeom>
        </p:spPr>
      </p:pic>
      <p:pic>
        <p:nvPicPr>
          <p:cNvPr id="10" name="图片 9">
            <a:extLst>
              <a:ext uri="{FF2B5EF4-FFF2-40B4-BE49-F238E27FC236}">
                <a16:creationId xmlns:a16="http://schemas.microsoft.com/office/drawing/2014/main" id="{EB852D5A-BF29-4477-88C4-116DEF1D96B2}"/>
              </a:ext>
            </a:extLst>
          </p:cNvPr>
          <p:cNvPicPr>
            <a:picLocks noChangeAspect="1"/>
          </p:cNvPicPr>
          <p:nvPr/>
        </p:nvPicPr>
        <p:blipFill>
          <a:blip r:embed="rId10"/>
          <a:stretch>
            <a:fillRect/>
          </a:stretch>
        </p:blipFill>
        <p:spPr>
          <a:xfrm>
            <a:off x="5685204" y="2448060"/>
            <a:ext cx="3491880" cy="389222"/>
          </a:xfrm>
          <a:prstGeom prst="rect">
            <a:avLst/>
          </a:prstGeom>
        </p:spPr>
      </p:pic>
    </p:spTree>
    <p:extLst>
      <p:ext uri="{BB962C8B-B14F-4D97-AF65-F5344CB8AC3E}">
        <p14:creationId xmlns:p14="http://schemas.microsoft.com/office/powerpoint/2010/main" val="288654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CDCD-BCD1-4A78-BA90-D9C7928542A6}"/>
              </a:ext>
            </a:extLst>
          </p:cNvPr>
          <p:cNvSpPr>
            <a:spLocks noGrp="1"/>
          </p:cNvSpPr>
          <p:nvPr>
            <p:ph type="title"/>
          </p:nvPr>
        </p:nvSpPr>
        <p:spPr/>
        <p:txBody>
          <a:bodyPr/>
          <a:lstStyle/>
          <a:p>
            <a:r>
              <a:rPr lang="en-US" altLang="zh-CN" b="1" dirty="0">
                <a:solidFill>
                  <a:srgbClr val="0000FF"/>
                </a:solidFill>
              </a:rPr>
              <a:t>1.3 Undirected Graph</a:t>
            </a:r>
            <a:r>
              <a:rPr lang="zh-CN" altLang="en-US" b="1" dirty="0">
                <a:solidFill>
                  <a:srgbClr val="0000FF"/>
                </a:solidFill>
              </a:rPr>
              <a:t> </a:t>
            </a:r>
            <a:r>
              <a:rPr lang="en-US" altLang="zh-CN" b="1" dirty="0">
                <a:solidFill>
                  <a:srgbClr val="0000FF"/>
                </a:solidFill>
              </a:rPr>
              <a:t>(Markov Networks)</a:t>
            </a:r>
          </a:p>
        </p:txBody>
      </p:sp>
      <p:sp>
        <p:nvSpPr>
          <p:cNvPr id="3" name="内容占位符 2">
            <a:extLst>
              <a:ext uri="{FF2B5EF4-FFF2-40B4-BE49-F238E27FC236}">
                <a16:creationId xmlns:a16="http://schemas.microsoft.com/office/drawing/2014/main" id="{71E3ED74-3BE7-4C3E-A4D7-6D24CA63AD70}"/>
              </a:ext>
            </a:extLst>
          </p:cNvPr>
          <p:cNvSpPr>
            <a:spLocks noGrp="1"/>
          </p:cNvSpPr>
          <p:nvPr>
            <p:ph idx="1"/>
          </p:nvPr>
        </p:nvSpPr>
        <p:spPr/>
        <p:txBody>
          <a:bodyPr/>
          <a:lstStyle/>
          <a:p>
            <a:pPr>
              <a:buFont typeface="Wingdings" panose="05000000000000000000" pitchFamily="2" charset="2"/>
              <a:buChar char="n"/>
            </a:pPr>
            <a:r>
              <a:rPr lang="en-US" altLang="zh-CN" sz="2400" b="1" dirty="0"/>
              <a:t>1.3.1</a:t>
            </a:r>
            <a:r>
              <a:rPr lang="zh-CN" altLang="en-US" sz="2400" b="1" dirty="0"/>
              <a:t> </a:t>
            </a:r>
            <a:r>
              <a:rPr lang="en-US" altLang="zh-CN" sz="2400" b="1" dirty="0"/>
              <a:t>Definitions</a:t>
            </a:r>
          </a:p>
          <a:p>
            <a:pPr>
              <a:buFont typeface="Wingdings" panose="05000000000000000000" pitchFamily="2" charset="2"/>
              <a:buChar char="n"/>
            </a:pPr>
            <a:r>
              <a:rPr lang="en-US" altLang="zh-CN" sz="2400" b="1" dirty="0"/>
              <a:t>1.3.2 Properties</a:t>
            </a:r>
          </a:p>
          <a:p>
            <a:pPr>
              <a:buFont typeface="Wingdings" panose="05000000000000000000" pitchFamily="2" charset="2"/>
              <a:buChar char="n"/>
            </a:pPr>
            <a:r>
              <a:rPr lang="en-US" altLang="zh-CN" sz="2400" b="1" dirty="0"/>
              <a:t>1.3.3 Hammersley-Clifford Theorem</a:t>
            </a:r>
          </a:p>
          <a:p>
            <a:pPr>
              <a:buFont typeface="Wingdings" panose="05000000000000000000" pitchFamily="2" charset="2"/>
              <a:buChar char="n"/>
            </a:pPr>
            <a:r>
              <a:rPr lang="en-US" altLang="zh-CN" sz="2400" b="1" dirty="0">
                <a:solidFill>
                  <a:srgbClr val="FF0000"/>
                </a:solidFill>
              </a:rPr>
              <a:t>1.3.4 Filter View</a:t>
            </a: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en-US" altLang="zh-CN" b="1" dirty="0">
              <a:solidFill>
                <a:srgbClr val="0000FF"/>
              </a:solidFill>
            </a:endParaRPr>
          </a:p>
          <a:p>
            <a:pPr>
              <a:buFont typeface="Wingdings" panose="05000000000000000000" pitchFamily="2" charset="2"/>
              <a:buChar char="n"/>
            </a:pPr>
            <a:endParaRPr lang="zh-CN" altLang="en-US" b="1" dirty="0"/>
          </a:p>
        </p:txBody>
      </p:sp>
      <p:pic>
        <p:nvPicPr>
          <p:cNvPr id="4" name="图片 3">
            <a:extLst>
              <a:ext uri="{FF2B5EF4-FFF2-40B4-BE49-F238E27FC236}">
                <a16:creationId xmlns:a16="http://schemas.microsoft.com/office/drawing/2014/main" id="{5DBD26D7-9C3D-4187-BB88-661B85037DAD}"/>
              </a:ext>
            </a:extLst>
          </p:cNvPr>
          <p:cNvPicPr>
            <a:picLocks noChangeAspect="1"/>
          </p:cNvPicPr>
          <p:nvPr/>
        </p:nvPicPr>
        <p:blipFill>
          <a:blip r:embed="rId2"/>
          <a:stretch>
            <a:fillRect/>
          </a:stretch>
        </p:blipFill>
        <p:spPr>
          <a:xfrm>
            <a:off x="539552" y="3645024"/>
            <a:ext cx="7283152" cy="1741036"/>
          </a:xfrm>
          <a:prstGeom prst="rect">
            <a:avLst/>
          </a:prstGeom>
        </p:spPr>
      </p:pic>
    </p:spTree>
    <p:extLst>
      <p:ext uri="{BB962C8B-B14F-4D97-AF65-F5344CB8AC3E}">
        <p14:creationId xmlns:p14="http://schemas.microsoft.com/office/powerpoint/2010/main" val="23171015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5D33D-93E9-9F41-B8C6-09C63AB57681}"/>
              </a:ext>
            </a:extLst>
          </p:cNvPr>
          <p:cNvSpPr>
            <a:spLocks noGrp="1"/>
          </p:cNvSpPr>
          <p:nvPr>
            <p:ph type="title"/>
          </p:nvPr>
        </p:nvSpPr>
        <p:spPr/>
        <p:txBody>
          <a:bodyPr/>
          <a:lstStyle/>
          <a:p>
            <a:r>
              <a:rPr lang="en-US" altLang="zh-CN" b="1" dirty="0">
                <a:solidFill>
                  <a:srgbClr val="FF0000"/>
                </a:solidFill>
              </a:rPr>
              <a:t>1.3.4 Filter View</a:t>
            </a:r>
            <a:endParaRPr kumimoji="1" lang="zh-CN" altLang="en-US" dirty="0"/>
          </a:p>
        </p:txBody>
      </p:sp>
      <p:sp>
        <p:nvSpPr>
          <p:cNvPr id="3" name="内容占位符 2">
            <a:extLst>
              <a:ext uri="{FF2B5EF4-FFF2-40B4-BE49-F238E27FC236}">
                <a16:creationId xmlns:a16="http://schemas.microsoft.com/office/drawing/2014/main" id="{4C41674F-B8B0-BA45-ABE2-371043FF36FE}"/>
              </a:ext>
            </a:extLst>
          </p:cNvPr>
          <p:cNvSpPr>
            <a:spLocks noGrp="1"/>
          </p:cNvSpPr>
          <p:nvPr>
            <p:ph idx="1"/>
          </p:nvPr>
        </p:nvSpPr>
        <p:spPr/>
        <p:txBody>
          <a:bodyPr/>
          <a:lstStyle/>
          <a:p>
            <a:r>
              <a:rPr kumimoji="1" lang="en-US" altLang="zh-CN" dirty="0" err="1"/>
              <a:t>aaa</a:t>
            </a:r>
            <a:endParaRPr kumimoji="1" lang="zh-CN" altLang="en-US" dirty="0"/>
          </a:p>
        </p:txBody>
      </p:sp>
    </p:spTree>
    <p:extLst>
      <p:ext uri="{BB962C8B-B14F-4D97-AF65-F5344CB8AC3E}">
        <p14:creationId xmlns:p14="http://schemas.microsoft.com/office/powerpoint/2010/main" val="5670514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5D33D-93E9-9F41-B8C6-09C63AB57681}"/>
              </a:ext>
            </a:extLst>
          </p:cNvPr>
          <p:cNvSpPr>
            <a:spLocks noGrp="1"/>
          </p:cNvSpPr>
          <p:nvPr>
            <p:ph type="title"/>
          </p:nvPr>
        </p:nvSpPr>
        <p:spPr/>
        <p:txBody>
          <a:bodyPr/>
          <a:lstStyle/>
          <a:p>
            <a:r>
              <a:rPr lang="en-US" altLang="zh-CN" b="1" dirty="0">
                <a:solidFill>
                  <a:srgbClr val="FF0000"/>
                </a:solidFill>
              </a:rPr>
              <a:t>1.3.4 Filter View</a:t>
            </a:r>
            <a:endParaRPr kumimoji="1" lang="zh-CN" altLang="en-US" dirty="0"/>
          </a:p>
        </p:txBody>
      </p:sp>
      <p:sp>
        <p:nvSpPr>
          <p:cNvPr id="3" name="内容占位符 2">
            <a:extLst>
              <a:ext uri="{FF2B5EF4-FFF2-40B4-BE49-F238E27FC236}">
                <a16:creationId xmlns:a16="http://schemas.microsoft.com/office/drawing/2014/main" id="{4C41674F-B8B0-BA45-ABE2-371043FF36FE}"/>
              </a:ext>
            </a:extLst>
          </p:cNvPr>
          <p:cNvSpPr>
            <a:spLocks noGrp="1"/>
          </p:cNvSpPr>
          <p:nvPr>
            <p:ph idx="1"/>
          </p:nvPr>
        </p:nvSpPr>
        <p:spPr/>
        <p:txBody>
          <a:bodyPr/>
          <a:lstStyle/>
          <a:p>
            <a:r>
              <a:rPr kumimoji="1" lang="en-US" altLang="zh-CN" dirty="0" err="1"/>
              <a:t>aaa</a:t>
            </a:r>
            <a:endParaRPr kumimoji="1" lang="zh-CN" altLang="en-US" dirty="0"/>
          </a:p>
        </p:txBody>
      </p:sp>
    </p:spTree>
    <p:extLst>
      <p:ext uri="{BB962C8B-B14F-4D97-AF65-F5344CB8AC3E}">
        <p14:creationId xmlns:p14="http://schemas.microsoft.com/office/powerpoint/2010/main" val="58519198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51516</TotalTime>
  <Words>6712</Words>
  <Application>Microsoft Macintosh PowerPoint</Application>
  <PresentationFormat>全屏显示(4:3)</PresentationFormat>
  <Paragraphs>1754</Paragraphs>
  <Slides>391</Slides>
  <Notes>119</Notes>
  <HiddenSlides>22</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391</vt:i4>
      </vt:variant>
    </vt:vector>
  </HeadingPairs>
  <TitlesOfParts>
    <vt:vector size="403" baseType="lpstr">
      <vt:lpstr>等线</vt:lpstr>
      <vt:lpstr>华文楷体</vt:lpstr>
      <vt:lpstr>华文中宋</vt:lpstr>
      <vt:lpstr>宋体</vt:lpstr>
      <vt:lpstr>Arial</vt:lpstr>
      <vt:lpstr>Calibri</vt:lpstr>
      <vt:lpstr>Cambria Math</vt:lpstr>
      <vt:lpstr>Times New Roman</vt:lpstr>
      <vt:lpstr>Wingdings</vt:lpstr>
      <vt:lpstr>Office 主题</vt:lpstr>
      <vt:lpstr>Equation</vt:lpstr>
      <vt:lpstr>BMP 图像</vt:lpstr>
      <vt:lpstr>概率图模型</vt:lpstr>
      <vt:lpstr>厦门大学-机器学习-课程内容</vt:lpstr>
      <vt:lpstr>2011 A.M Turing Award</vt:lpstr>
      <vt:lpstr>Part – 1: Basics (Model/Representation)</vt:lpstr>
      <vt:lpstr>Part 2: Inference</vt:lpstr>
      <vt:lpstr>Part – 3: Learning</vt:lpstr>
      <vt:lpstr>Part 4: Applications</vt:lpstr>
      <vt:lpstr>4.1 PGM for Computer Vision</vt:lpstr>
      <vt:lpstr>4.2 PGM for Natural Language Processing</vt:lpstr>
      <vt:lpstr>4.3 PGM for SLAM</vt:lpstr>
      <vt:lpstr>References</vt:lpstr>
      <vt:lpstr>Part – 1: Basics (Model/Representation)</vt:lpstr>
      <vt:lpstr>1.1 Definitions</vt:lpstr>
      <vt:lpstr>1.1 Definitions</vt:lpstr>
      <vt:lpstr>1.1 Definitions</vt:lpstr>
      <vt:lpstr>1.1 Definitions</vt:lpstr>
      <vt:lpstr>1.1 Definitions</vt:lpstr>
      <vt:lpstr>1.1 Definitions</vt:lpstr>
      <vt:lpstr>1.1 Definitions</vt:lpstr>
      <vt:lpstr>1.1 Definitions</vt:lpstr>
      <vt:lpstr>1.2 Directed Graph</vt:lpstr>
      <vt:lpstr>1.2 Directed Graph</vt:lpstr>
      <vt:lpstr>1.2 Directed Graph</vt:lpstr>
      <vt:lpstr>1.2 Directed Graph</vt:lpstr>
      <vt:lpstr>1.2 Directed Graph</vt:lpstr>
      <vt:lpstr>1.2 Directed Graph</vt:lpstr>
      <vt:lpstr>1.2 Directed Graph</vt:lpstr>
      <vt:lpstr>Example - 3：Linear Gaussian Model</vt:lpstr>
      <vt:lpstr>1.2 Directed Graph</vt:lpstr>
      <vt:lpstr>1.2 Directed Graph</vt:lpstr>
      <vt:lpstr>1. Basics</vt:lpstr>
      <vt:lpstr>Example - 4：Multivariate Gaussian Model</vt:lpstr>
      <vt:lpstr>1.2 Directed Graph</vt:lpstr>
      <vt:lpstr>Example - 4：Multivariate Gaussian Model</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PowerPoint 演示文稿</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1.2 Directed Graph</vt:lpstr>
      <vt:lpstr>Contents</vt:lpstr>
      <vt:lpstr>1.3 Undirected Graph (Markov Networks)</vt:lpstr>
      <vt:lpstr>1.3 Undirected Graph </vt:lpstr>
      <vt:lpstr>1.3.1 Definitions</vt:lpstr>
      <vt:lpstr>1.3.1 Definitions</vt:lpstr>
      <vt:lpstr>1.3.1 Definitions</vt:lpstr>
      <vt:lpstr>Example - 2: Restricted Boltzmann Machine （RBM）</vt:lpstr>
      <vt:lpstr>Assignment 1</vt:lpstr>
      <vt:lpstr>Assignment 2</vt:lpstr>
      <vt:lpstr>1.3.1 Definitions</vt:lpstr>
      <vt:lpstr>Example 3: Conditional Random Field (CRF)</vt:lpstr>
      <vt:lpstr>Example 4: Ising Models</vt:lpstr>
      <vt:lpstr>Example 4: Ising Models</vt:lpstr>
      <vt:lpstr>PowerPoint 演示文稿</vt:lpstr>
      <vt:lpstr>1.3 Undirected Graph (Markov Networks)</vt:lpstr>
      <vt:lpstr>1.3.2 Properties of Markov Networks</vt:lpstr>
      <vt:lpstr>1.3.2 Properties of Markov Networks</vt:lpstr>
      <vt:lpstr>1.3.2 Properties of Markov Networks</vt:lpstr>
      <vt:lpstr>1.3.2 Properties of Markov Networks</vt:lpstr>
      <vt:lpstr>1.3.2 Properties of Markov Networks</vt:lpstr>
      <vt:lpstr>1.3.2 Properties of Markov Networks</vt:lpstr>
      <vt:lpstr>1.3.2 Properties of Markov Networks</vt:lpstr>
      <vt:lpstr>1.3 Undirected Graph (Markov Networks)</vt:lpstr>
      <vt:lpstr>1.3.3 Hammersley-Clifford Theorem</vt:lpstr>
      <vt:lpstr>1.3.3 Hammersley-Clifford Theorem</vt:lpstr>
      <vt:lpstr>1.3.3 Hammersley-Clifford Theorem</vt:lpstr>
      <vt:lpstr>1.3.3 Hammersley-Clifford Theorem</vt:lpstr>
      <vt:lpstr>1.3.3 Hammersley-Clifford Theorem</vt:lpstr>
      <vt:lpstr>1.3.3 Hammersley-Clifford Theorem</vt:lpstr>
      <vt:lpstr>1.3.3 Hammersley-Clifford Theorem</vt:lpstr>
      <vt:lpstr>1.3.3 Hammersley-Clifford Theorem</vt:lpstr>
      <vt:lpstr>1.3.3 Hammersley-Clifford Theorem</vt:lpstr>
      <vt:lpstr>1.3 Undirected Graph (Markov Networks)</vt:lpstr>
      <vt:lpstr>1.3.4 Filter View</vt:lpstr>
      <vt:lpstr>1.3.4 Filter View</vt:lpstr>
      <vt:lpstr>1.3.4 Filter View</vt:lpstr>
      <vt:lpstr>1.3.4 Filter View</vt:lpstr>
      <vt:lpstr>Part – 1: Basics (Model/Representation)</vt:lpstr>
      <vt:lpstr>1.4 Chain Graphs (CGs)</vt:lpstr>
      <vt:lpstr>1.4 Chain Graphs (CGs)</vt:lpstr>
      <vt:lpstr>1.4 Chain Graphs (CGs)</vt:lpstr>
      <vt:lpstr>1.4 Chain Graphs (CGs)</vt:lpstr>
      <vt:lpstr>1.4 Chain Graphs (CGs)</vt:lpstr>
      <vt:lpstr>1.4 Chain Graphs (CGs)</vt:lpstr>
      <vt:lpstr>1.4 Chain Graphs (CGs)</vt:lpstr>
      <vt:lpstr>1.4 Chain Graphs (CGs)</vt:lpstr>
      <vt:lpstr>1.4 Chain Graphs (CGs)</vt:lpstr>
      <vt:lpstr>PowerPoint 演示文稿</vt:lpstr>
      <vt:lpstr>PowerPoint 演示文稿</vt:lpstr>
      <vt:lpstr>Part – 1: Basics (Model/Representation)</vt:lpstr>
      <vt:lpstr>1.5 Gaussian Graph</vt:lpstr>
      <vt:lpstr>1.5 Gaussian Graph</vt:lpstr>
      <vt:lpstr>1.5 Gaussian Graph</vt:lpstr>
      <vt:lpstr>1.5 Gaussian Graph</vt:lpstr>
      <vt:lpstr>Part – 1: Basics (Model/Representation)</vt:lpstr>
      <vt:lpstr>1.6 Moral Graph</vt:lpstr>
      <vt:lpstr>1.6 Moral Graph</vt:lpstr>
      <vt:lpstr>1.6 Moral Graph</vt:lpstr>
      <vt:lpstr>1.6 Moral Graph</vt:lpstr>
      <vt:lpstr>1.6 Moral Graph</vt:lpstr>
      <vt:lpstr>PowerPoint 演示文稿</vt:lpstr>
      <vt:lpstr>Part 2: Inference</vt:lpstr>
      <vt:lpstr>2. Inference</vt:lpstr>
      <vt:lpstr>2. Inference</vt:lpstr>
      <vt:lpstr>2. Inference</vt:lpstr>
      <vt:lpstr>Part 2: Inference</vt:lpstr>
      <vt:lpstr>2.1.1 Factor Graphs</vt:lpstr>
      <vt:lpstr>2.1.1 Factor Graphs</vt:lpstr>
      <vt:lpstr>2. Inference</vt:lpstr>
      <vt:lpstr>2. Inference</vt:lpstr>
      <vt:lpstr>2. Inference</vt:lpstr>
      <vt:lpstr>2. Inference</vt:lpstr>
      <vt:lpstr>2. Inference</vt:lpstr>
      <vt:lpstr>2. Inference</vt:lpstr>
      <vt:lpstr>2. Inference</vt:lpstr>
      <vt:lpstr>2. Inference</vt:lpstr>
      <vt:lpstr>2. Inference</vt:lpstr>
      <vt:lpstr>2. Inference</vt:lpstr>
      <vt:lpstr>PowerPoint 演示文稿</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作业</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2. Inference</vt:lpstr>
      <vt:lpstr>Monte Carlo</vt:lpstr>
      <vt:lpstr>2. Inference</vt:lpstr>
      <vt:lpstr>2. Inference</vt:lpstr>
      <vt:lpstr>2. Inference</vt:lpstr>
      <vt:lpstr>2. Inference</vt:lpstr>
      <vt:lpstr>2. Inference</vt:lpstr>
      <vt:lpstr>2. Inference</vt:lpstr>
      <vt:lpstr>2. Inference</vt:lpstr>
      <vt:lpstr>2. Inference</vt:lpstr>
      <vt:lpstr>2. Inference</vt:lpstr>
      <vt:lpstr>PowerPoint 演示文稿</vt:lpstr>
      <vt:lpstr>2. Inference</vt:lpstr>
      <vt:lpstr>2. Inference</vt:lpstr>
      <vt:lpstr>PowerPoint 演示文稿</vt:lpstr>
      <vt:lpstr>2. Inference</vt:lpstr>
      <vt:lpstr>PowerPoint 演示文稿</vt:lpstr>
      <vt:lpstr>2.2.2 Variation Inference</vt:lpstr>
      <vt:lpstr>History</vt:lpstr>
      <vt:lpstr>History</vt:lpstr>
      <vt:lpstr>History</vt:lpstr>
      <vt:lpstr>Today</vt:lpstr>
      <vt:lpstr>2.2.2 Variational Inference</vt:lpstr>
      <vt:lpstr>PowerPoint 演示文稿</vt:lpstr>
      <vt:lpstr>2. Inference</vt:lpstr>
      <vt:lpstr>2. Inference</vt:lpstr>
      <vt:lpstr>2.2.2 Variational Inference</vt:lpstr>
      <vt:lpstr>2. Inference</vt:lpstr>
      <vt:lpstr>2. Inference</vt:lpstr>
      <vt:lpstr>2. Inference</vt:lpstr>
      <vt:lpstr>2. Inference</vt:lpstr>
      <vt:lpstr>2.2.2 Variation Inference</vt:lpstr>
      <vt:lpstr>2.2.2 Variation Inference</vt:lpstr>
      <vt:lpstr>q || p</vt:lpstr>
      <vt:lpstr>q || p</vt:lpstr>
      <vt:lpstr>p || q</vt:lpstr>
      <vt:lpstr>p || q</vt:lpstr>
      <vt:lpstr>2. Inference</vt:lpstr>
      <vt:lpstr>1. 贝叶斯学习</vt:lpstr>
      <vt:lpstr>1. 贝叶斯学习</vt:lpstr>
      <vt:lpstr>1. 贝叶斯学习</vt:lpstr>
      <vt:lpstr>1. 贝叶斯学习</vt:lpstr>
      <vt:lpstr>1. 贝叶斯学习</vt:lpstr>
      <vt:lpstr>1. 贝叶斯学习</vt:lpstr>
      <vt:lpstr>1. 贝叶斯学习</vt:lpstr>
      <vt:lpstr>2. Inference</vt:lpstr>
      <vt:lpstr>2. Inference</vt:lpstr>
      <vt:lpstr>2. Inference</vt:lpstr>
      <vt:lpstr>2.2.2 Variational Inference</vt:lpstr>
      <vt:lpstr>2. Inference</vt:lpstr>
      <vt:lpstr>2.2.2 Variational Inference</vt:lpstr>
      <vt:lpstr>Vs. LDA</vt:lpstr>
      <vt:lpstr>Example-2: Variational Mixture of Gaussians</vt:lpstr>
      <vt:lpstr>2. Inference</vt:lpstr>
      <vt:lpstr>The optimized factor of q(z)</vt:lpstr>
      <vt:lpstr>The optimized factor of q(z)</vt:lpstr>
      <vt:lpstr>The optimized factor of q(z)</vt:lpstr>
      <vt:lpstr>The optimized factor of q(z)</vt:lpstr>
      <vt:lpstr>The optimized factor of q(z)</vt:lpstr>
      <vt:lpstr>The optimized factor of parameters</vt:lpstr>
      <vt:lpstr>The optimized factor of parameters</vt:lpstr>
      <vt:lpstr>The optimized factor of parameters</vt:lpstr>
      <vt:lpstr>The optimized factor of parameters</vt:lpstr>
      <vt:lpstr>The optimized factor of parameters</vt:lpstr>
      <vt:lpstr>Wishart Distribution</vt:lpstr>
      <vt:lpstr>Summarize:  Variational Mixture of Gaussians</vt:lpstr>
      <vt:lpstr>Example -2: Variational Mixture of Gaussians</vt:lpstr>
      <vt:lpstr>2. Inference</vt:lpstr>
      <vt:lpstr>2. Inference</vt:lpstr>
      <vt:lpstr>Example -3: Variation Logistic Regression</vt:lpstr>
      <vt:lpstr>Example -3: Variation Logistic Regression</vt:lpstr>
      <vt:lpstr>Example -3: Variation Logistic Regression</vt:lpstr>
      <vt:lpstr>Example -3: Variation Logistic Regression</vt:lpstr>
      <vt:lpstr>Example -3: Variation Logistic Regression</vt:lpstr>
      <vt:lpstr>Example -3: Variation Logistic Regression</vt:lpstr>
      <vt:lpstr>Summary: Variation Logistic Regression </vt:lpstr>
      <vt:lpstr>Example -3: Variation Logistic Regression</vt:lpstr>
      <vt:lpstr>Example -3: Variation Logistic Regression</vt:lpstr>
      <vt:lpstr>Example -3: Variation Logistic Regression</vt:lpstr>
      <vt:lpstr>Example -3: Variation Logistic Regression</vt:lpstr>
      <vt:lpstr>Example -3: Variation Logistic Regression</vt:lpstr>
      <vt:lpstr>Example -3: Variation Logistic Regression</vt:lpstr>
      <vt:lpstr>Example -3: Variation Logistic Regression</vt:lpstr>
      <vt:lpstr>Example-4: Exponential Family Distributions</vt:lpstr>
      <vt:lpstr>Example-4: Exponential Family Distributions</vt:lpstr>
      <vt:lpstr>Example-4: Exponential Family Distributions</vt:lpstr>
      <vt:lpstr>Example-4: Exponential Family Distributions</vt:lpstr>
      <vt:lpstr>Example-4: Exponential Family Distributions</vt:lpstr>
      <vt:lpstr>Example-4: Exponential Family Distributions</vt:lpstr>
      <vt:lpstr>Summary: Exponential Family Distributions </vt:lpstr>
      <vt:lpstr>2.2.2 Variational Inference</vt:lpstr>
      <vt:lpstr>Example-5：Variational logistic regression</vt:lpstr>
      <vt:lpstr>Example-5：Variational logistic regression</vt:lpstr>
      <vt:lpstr>Example-5：Variational logistic regression</vt:lpstr>
      <vt:lpstr>Example-5：Variational logistic regression</vt:lpstr>
      <vt:lpstr>Example-5：Variational logistic regression</vt:lpstr>
      <vt:lpstr>2. Inference</vt:lpstr>
      <vt:lpstr>2. Inference</vt:lpstr>
      <vt:lpstr>2. Inference</vt:lpstr>
      <vt:lpstr>2. Inference</vt:lpstr>
      <vt:lpstr>PowerPoint 演示文稿</vt:lpstr>
      <vt:lpstr>PowerPoint 演示文稿</vt:lpstr>
      <vt:lpstr>2.2.2 Variational Inference</vt:lpstr>
      <vt:lpstr>2. Inference</vt:lpstr>
      <vt:lpstr>2.2.2 Variational Inference</vt:lpstr>
      <vt:lpstr>3. Learning</vt:lpstr>
      <vt:lpstr>PowerPoint 演示文稿</vt:lpstr>
      <vt:lpstr>PowerPoint 演示文稿</vt:lpstr>
      <vt:lpstr>PowerPoint 演示文稿</vt:lpstr>
      <vt:lpstr>3. Learning</vt:lpstr>
      <vt:lpstr>3. Learning</vt:lpstr>
      <vt:lpstr>3. Learning</vt:lpstr>
      <vt:lpstr>3. Learning</vt:lpstr>
      <vt:lpstr>3. Learning</vt:lpstr>
      <vt:lpstr>3. Learning</vt:lpstr>
      <vt:lpstr>3. Learning</vt:lpstr>
      <vt:lpstr>3. Learning</vt:lpstr>
      <vt:lpstr>3. Learning</vt:lpstr>
      <vt:lpstr>3. Learning</vt:lpstr>
      <vt:lpstr>3. Learning</vt:lpstr>
      <vt:lpstr>3. Learning</vt:lpstr>
      <vt:lpstr>3. Learning</vt:lpstr>
      <vt:lpstr>3. Learning</vt:lpstr>
      <vt:lpstr>3. Learning</vt:lpstr>
      <vt:lpstr>3. Learning</vt:lpstr>
      <vt:lpstr>3. Learning</vt:lpstr>
      <vt:lpstr>3. Learning</vt:lpstr>
      <vt:lpstr>PowerPoint 演示文稿</vt:lpstr>
      <vt:lpstr>What is topic? --word distribution</vt:lpstr>
      <vt:lpstr>LDA: Generative Model</vt:lpstr>
      <vt:lpstr>PowerPoint 演示文稿</vt:lpstr>
      <vt:lpstr>The posterior distribution</vt:lpstr>
      <vt:lpstr>Graphical Model</vt:lpstr>
      <vt:lpstr>Graphical Model</vt:lpstr>
      <vt:lpstr>PowerPoint 演示文稿</vt:lpstr>
      <vt:lpstr>PowerPoint 演示文稿</vt:lpstr>
      <vt:lpstr>PowerPoint 演示文稿</vt:lpstr>
      <vt:lpstr>Gibbs Sampling for LDA</vt:lpstr>
      <vt:lpstr>PowerPoint 演示文稿</vt:lpstr>
      <vt:lpstr>PowerPoint 演示文稿</vt:lpstr>
      <vt:lpstr>4. Applications</vt:lpstr>
      <vt:lpstr>PowerPoint 演示文稿</vt:lpstr>
      <vt:lpstr>Projects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概率图模型</dc:title>
  <dc:creator>pine</dc:creator>
  <cp:lastModifiedBy>su songzhi</cp:lastModifiedBy>
  <cp:revision>731</cp:revision>
  <dcterms:created xsi:type="dcterms:W3CDTF">2015-08-10T03:35:00Z</dcterms:created>
  <dcterms:modified xsi:type="dcterms:W3CDTF">2020-01-02T13:17:28Z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